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notesSlides/notesSlide1.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6" r:id="rId2"/>
    <p:sldId id="257" r:id="rId3"/>
    <p:sldId id="258" r:id="rId4"/>
    <p:sldId id="260" r:id="rId5"/>
    <p:sldId id="261" r:id="rId6"/>
    <p:sldId id="295" r:id="rId7"/>
    <p:sldId id="262" r:id="rId8"/>
    <p:sldId id="263" r:id="rId9"/>
    <p:sldId id="359" r:id="rId10"/>
    <p:sldId id="360" r:id="rId11"/>
    <p:sldId id="299" r:id="rId12"/>
    <p:sldId id="300" r:id="rId13"/>
    <p:sldId id="301" r:id="rId14"/>
    <p:sldId id="302" r:id="rId15"/>
    <p:sldId id="294" r:id="rId16"/>
    <p:sldId id="303" r:id="rId17"/>
    <p:sldId id="304" r:id="rId18"/>
    <p:sldId id="305" r:id="rId19"/>
    <p:sldId id="306" r:id="rId20"/>
    <p:sldId id="307" r:id="rId21"/>
    <p:sldId id="308" r:id="rId22"/>
    <p:sldId id="351" r:id="rId23"/>
    <p:sldId id="352" r:id="rId24"/>
    <p:sldId id="353" r:id="rId25"/>
    <p:sldId id="354" r:id="rId26"/>
    <p:sldId id="310" r:id="rId27"/>
    <p:sldId id="355" r:id="rId28"/>
    <p:sldId id="312" r:id="rId29"/>
    <p:sldId id="313" r:id="rId30"/>
    <p:sldId id="314" r:id="rId31"/>
    <p:sldId id="357" r:id="rId32"/>
    <p:sldId id="316" r:id="rId33"/>
    <p:sldId id="358" r:id="rId34"/>
    <p:sldId id="318" r:id="rId35"/>
    <p:sldId id="266" r:id="rId36"/>
    <p:sldId id="327" r:id="rId37"/>
    <p:sldId id="268" r:id="rId38"/>
    <p:sldId id="326" r:id="rId39"/>
    <p:sldId id="269" r:id="rId40"/>
    <p:sldId id="328" r:id="rId41"/>
    <p:sldId id="329" r:id="rId42"/>
    <p:sldId id="330" r:id="rId43"/>
    <p:sldId id="324" r:id="rId44"/>
    <p:sldId id="325" r:id="rId45"/>
    <p:sldId id="273" r:id="rId46"/>
    <p:sldId id="332" r:id="rId47"/>
    <p:sldId id="290" r:id="rId48"/>
    <p:sldId id="282" r:id="rId49"/>
    <p:sldId id="293" r:id="rId50"/>
    <p:sldId id="341" r:id="rId51"/>
    <p:sldId id="342" r:id="rId52"/>
    <p:sldId id="343" r:id="rId5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1422" y="-28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ax="1440" units="cm"/>
          <inkml:channel name="Y" type="integer" max="900" units="cm"/>
        </inkml:traceFormat>
        <inkml:channelProperties>
          <inkml:channelProperty channel="X" name="resolution" value="35.29412" units="1/cm"/>
          <inkml:channelProperty channel="Y" name="resolution" value="35.29412" units="1/cm"/>
        </inkml:channelProperties>
      </inkml:inkSource>
      <inkml:timestamp xml:id="ts0" timeString="2019-01-30T07:00:54.449"/>
    </inkml:context>
    <inkml:brush xml:id="br0">
      <inkml:brushProperty name="width" value="0.05292" units="cm"/>
      <inkml:brushProperty name="height" value="0.05292" units="cm"/>
      <inkml:brushProperty name="color" value="#FF0000"/>
    </inkml:brush>
    <inkml:context xml:id="ctx1">
      <inkml:inkSource xml:id="inkSrc2">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1" timeString="2019-01-30T07:02:55.082"/>
    </inkml:context>
  </inkml:definitions>
  <inkml:trace contextRef="#ctx0" brushRef="#br0">2752 6287,'84'0,"1"21,21 0,-21-21,20 42,-20-42,84 0,43 0,106 0,105 0,318 0,190 0,-21 0,64 0,-106 0,-22 0,-147 0,-382 0,-20 0,20 0,-63 0,43 0,-107 0,-21 0,-42 21,43 1,-22-1,21 21,-42-21,-21-21,0 21,-21-21,63 22,-64-22,-41 21,20-21,-20 0,-22 0,0 0,21 0,-21 0,22 0,-22 0,21 0,-21 0,1 0,-1 0,0 0,0 0,0 0,0 0,1 0,-1 0,0 0</inkml:trace>
  <inkml:trace contextRef="#ctx0" brushRef="#br0" timeOffset="83002.9527">12107 3175,'-42'-21,"21"21,-21 0,-22-42,1 20,-1 22,-21 0,-42-42,64 21,-22 0,1 0,-1-22,0 43,1-21,41 21,-41 0,-43-21,-64-21,106 42,-84-43,21 43,-43 0,43 0,-21 0,63 0,-21 0,21 0,-21 0,64 0,-43 21,42 22,-63 20,64-20,-22-1,22 0,-22 1,-42 41,64-20,-22 20,-21 22,0-42,64 20,-43 43,22-21,-1-21,22 0,0-1,-22 22,43-64,0 22,0-22,21 1,-22 41,22-20,0 42,0 42,0-21,0 0,0-21,0 21,0-64,43 43,41 0,-62-64,62 43,1 21,-22-22,43 1,-63-85,20 42,43 1,-21-1,63-21,0 43,85-22,0 0,42-21,21 1,-21-22,64 0,105 84,-190-63,43 43,-22-22,-42-21,-64 1,0-22,22 0,42 0,0 0,-64 0,-42 0,0 0,63 0,-63-43,43 1,-22 0,42-22,-105 1,42-1,-21-21,-21 22,-43-22,21 1,-20-1,-1 21,0-41,1 62,-22-20,64-64,-64 21,0 0,21-42,-21 21,1-42,-1-1,-21-20,0 63,0-43,0 86,0-22,0 42,0-63,-43 43,-20-43,21 42,-1 0,-41 1,41 63,-20-43,-43 43,-21-43,-106-20,-42-1,-191-42,1 0,-234-85,-84-20,42 41,-169 1,21 63,-64 21,1-64,190 149,127 21,360 0,84 64,64-1,64 1,63 63,0-21,0 21</inkml:trace>
  <inkml:trace contextRef="#ctx1" brushRef="#br0">8191 12613 0,'0'-9'0,"-15"0"0,0-1 0,15-8 0,-15-1 0,0 0 0,0 1 0,0 9 0,0-19 0,15 9 0,-15 0 0,1-8 0,14-1 0,-15 0 0,0 0 0,15 0 0,-15 0 0,15 0 0,-15 0 0,15-9 0,-15 9 0,0-9 0,0 9 0,1-9 0,-16 9 0,15 0 0,0-9 0,-15 9 0,15-9 0</inkml:trace>
  <inkml:trace contextRef="#ctx1" brushRef="#br0" timeOffset="463.8915">7476 11776 1581,'-15'0'357,"15"9"-248,-15-9-109</inkml:trace>
  <inkml:trace contextRef="#ctx1" brushRef="#br0" timeOffset="618.1504">7431 11674 2047,'0'28'0,"0"-10"0,15 10 0,0-9 0,0-1 0,0 1 0,15-10 0,14 1 0,1-1 0,0-9 0,-1 0 0,16-9 0,-1-1 0,-14 10 0,15-18 0,-1 8 0,1-8 0,-1 8 0,-14 1 0,0 0 0,-1 0 0,-14-1 0,0 1 0,-1 0 0,-14 9 0,0 0-88,0 0-203,-15 0-37,0 0-6,-15 0 23,0 0 46,0 0 62</inkml:trace>
  <inkml:trace contextRef="#ctx1" brushRef="#br0" timeOffset="867.0379">7789 11916 321,'0'0'333,"0"9"-46,0-9-51,0 0-56,0 0 27,0 9 139,15 0-209,-15 1-137,0 8 0,0 10 0,0 0 0,0 0 0,0 9 0,0 10 0,14-1 0,-14 1 0,0 9 0,0-1 0,0 1 0,0-9 0,0 9 0,0-10 0,0 1 0,0-10 0,15-9 0,-15-10 0,0 1 0,0-10 0,0 1 0,0-1 0,0 0 0,0-9-41,0 0-322,0-9-42,0-10 2,-15 1 50</inkml:trace>
  <inkml:trace contextRef="#ctx1" brushRef="#br0" timeOffset="1212.0661">7744 12129 300,'0'-9'368,"0"9"-31,15-9-65,-15 9 34,15 0 86,-15 9-320,15-9-72,0 9 0,-1-9 0,16 0 0,-15 10 0,15-10 0,0 0 0,14 0 0,-14-10 0,15 1 0,-1 0 0,1 0 0,0-1 0,14-8 0,-14 8 0,-15 1 0,14 0 0,-14 9 0,0 0 0,-15 0 0,0 0 0,-1 0 0,-14 9 0,0 0 0,0 1 0,-14 8 0,14 10 0,-15 0 0,0 0 0,0 0 0,0 0 0,0 9 0,0-9 0,0 9 0,15-9 0,0 9 0,-15-9 0,15 0 0,0-9 0,0-1 0,15 1 0,-15-1 0,0-8 0,15 8 0,-15-8 0,0-1 0,15-9-56,-15 9-266,0-9-32,-15 0-16,15-9 33,-30 0 63</inkml:trace>
  <inkml:trace contextRef="#ctx1" brushRef="#br0" timeOffset="1415.1456">7863 12455 499,'-15'9'299,"0"-9"-11,15 10-18,0-10 2,-15 0 24,15 0-173,15 9-123,0-9 0,0 0 0,15-9 0,0-1 0,-1 1 0,16 0 0,-15-10 0,14 1 0,1 8 0,-15-8 0,0 8 0,-1 1 0,1-10 0,0 10 0,-15 0 0,0 9 0,0-9 0,-1 9 0,-14 0-172,0-10-60,0 10-30,-14-9-1,14 0 8</inkml:trace>
  <inkml:trace contextRef="#ctx1" brushRef="#br0" timeOffset="1480.0914">8071 12176 5,'0'0'10,"0"-9"38,0 9 46,-14 0 40,14 0 32,0 0 18,0 0 60</inkml:trace>
  <inkml:trace contextRef="#ctx1" brushRef="#br0" timeOffset="1576.9771">8116 12269 2047,'0'9'0,"15"1"0,-15 8 0,0 10 0,15-9 0,-15 9 0,0-10 0,0 1 0,0 9 0,0-10 0,15 1 0,0 0-44,-15-1-274,-15 1-31,15-10 1,-15 0 33</inkml:trace>
  <inkml:trace contextRef="#ctx1" brushRef="#br0" timeOffset="1601.9635">8101 12576 257</inkml:trace>
  <inkml:trace contextRef="#ctx1" brushRef="#br0" timeOffset="1648.3819">8027 12585 0,'-30'0'0,"0"0"0,-14 0 0,14 0 0,0 0 0,15 0 0</inkml:trace>
  <inkml:trace contextRef="#ctx1" brushRef="#br0" timeOffset="1739.0997">7804 12595 126,'0'0'213,"-15"9"23,15-9-7,0 9 9,0-9 47,0 9 63,15 1 24,-1-1-372,16 0 0,-15-9 0,15 0 0,0 0 0,-1-9 0,1 0 0,0-1 0,0 1 0,-1 0 0,1 9 0,0-9 0,0-1 0,-15 1-303,-15 9-72</inkml:trace>
  <inkml:trace contextRef="#ctx1" brushRef="#br0" timeOffset="1828.2424">7521 12343 0</inkml:trace>
  <inkml:trace contextRef="#ctx1" brushRef="#br0" timeOffset="1868.2196">7506 12353 581,'0'0'350,"0"0"-53,0 0-41,0-10 45</inkml:trace>
  <inkml:trace contextRef="#ctx1" brushRef="#br0" timeOffset="2126.6678">7536 12474 2047,'0'18'0,"0"1"0,0 9 0,0 9 0,0 0 0,0-9 0,0 9 0,-15-9 0,15 9 0,0-9 0,0-9 0,-15 0 0,15-1 0,0-9 0,0 1 0,0-1 0,0 0 0,-15-9 0,15 10 0,15-10 0,0 0 0,0 0 0,14-10 0,-14 10 0,30-9 0,-15 0 0,14-1 0,1-8 0,15-1 0,-16 1 0,16 8 0,-1-8 0,1-1 0,-16 1 0,16 8 0,-15 1 0,-1 0 0,1 9 0,-15 0 0,-1 0 0,1 0 0,0 0 0,-15 9 0,0-9 0,0 0-83,0 9-245,-1-9-40,-14 0 38,15-9 26,-15 9 23</inkml:trace>
  <inkml:trace contextRef="#ctx1" brushRef="#br0" timeOffset="2315.2032">8607 12539 1153,'0'0'397,"0"9"26,15 0-349,-15 1-74,15 8 0,-15 1 0,15 9 0,-15-10 0,15 20 0,-15-10 0,15 9 0,0 0 0,-15 0 0,14 0 0,-14-9 0,15 0 0,-15 0 0,0-9 0,0 9 0,0-19 0,0 9 0,0 1 0,0-10-198,-15-9-269,15 0-27,-14-9 83</inkml:trace>
  <inkml:trace contextRef="#ctx1" brushRef="#br0" timeOffset="2553.2906">9098 11767 750,'-29'18'406,"-1"1"-128,15-10-128,-15 1-79,15-1 14,15 0 134,0 0-131,0 1-88,15-10 0,0 0 0,0 9 0,0-9 0,0 9 0,0-9 0,14 0 0,-14 0 0,0 0 0,0 0 0,0 0 0,0 0-91,-15 0-244,15-9-17,-15 9 3,0-9 48,0-1 64,-15 1 59</inkml:trace>
  <inkml:trace contextRef="#ctx1" brushRef="#br0" timeOffset="2932.8977">8920 11943 223,'-15'28'260,"0"-9"31,0 0-8,0-10-26,15 0-17,0 0-15,0-9 43,0 10-268,15-10 0,0 0 0,0 0 0,0-10 0,15 1 0,-1 0 0,1 0 0,15-1 0,-16-8 0,1 8 0,15 1 0,-15 0 0,-1-1 0,-14 10 0,15-9 0,-15 9-223,0 0-53,0 0 8,-15 9 11,0 1 25,0-1 37,0 10 37,-30-1 36,15 1 25,-15-1 25,1 10 22,-16 0 22,0 0 20,-14 0 27,14 0 40,-14 0 48,14 0 59,-15-10 62,31 1 70,-1 0 67,0-10 7,15 0-19,0 1-334,0-1-19,30-9 0,0-9 0,0-1 0,15 1 0,14 0 0,1-10 0,0-9 0,14 10 0,-14-10 0,14 9 0,1-9 0,-15 9 0,-1 1 0,1 9 0,0-10 0,-16 10 0,1-1 0,0 1 0,-15 0-251,0-1-33,0 1 3,-30 9 17,15-9 26,-30-10 20,0 10 30,-15-10 39</inkml:trace>
  <inkml:trace contextRef="#ctx1" brushRef="#br0" timeOffset="3660.3437">8950 11646 76,'0'-19'92,"0"1"0,0-10 16,0 9 14,14 0 25,-14 10 38,15-9 17,-15 8 13,15 1 1,-15 9 20,15 0 20,-15 0-156,15 9-100,-15 10 0,15 9 0,-15 9 0,0 9 0,0 10 0,0 9 0,-15 10 0,15 9 0,-15-1 0,0 1 0,0 0 0,0-1 0,1-8 0,-1-1 0,0-18 0,15 0 0,-15-10 0,15-18 0,0 0 0,0-9 0,0-10 0,0 0-102,0-9-79,0-9 11,0 0 20,0-19 22,15 0 20,0-9 20,-15 0 24,15-10 25,-1 10 15,1-10 15,15 10 4,-15-9-1,0 18 12,15 0 36,-16 0 23,1 19 24,0-10 51,0 19 66,-15 9 26,15 1 13,0 18-196,-15-1-49,0 11 0,0 8 0,0 1 0,0-1 0,-15 1 0,15 8 0,-15-8 0,15-10 0,0 0 0,0-9 0,0-9 0,0-10 0,0 1 0,0-1 0,15-9 0,0-9 0,0-10 0,15-9 0,-16-9 0,16 0 0,0-10 0,0 1 0,-15-1 0,14 10 0,1-10 0,-15 10 0,15 0 0,-15 0 0,14 9 0,-14 9 0,-15 1 0,15 8 0,-15 1 0,0 0 0,-15 9 0,0 9 0,1 0 0,-16-9 0,0 10 0,0-1 0,0 0 0,1 1 0,-1-1 0,0-9 0,15 9 0,-14-9 0,14 9 0,0-9 0,0 0 0,15 10 0,-15-10 0,30 9 0,0-9 0,0 9 0,0 1 0,14-1 0,1 0 0,0 10 0,14-10 0,-14 10 0,15-10 0,0 10 0,-16-1 0,16 1 0,0-1 0,-16 1 0,16 0 0,-15 9 0,0-10 0,-1 1 0,-14-10 0,0 10 0,0-10 0,0 0 0,-15 1 0,0-1 0,-15-9 0,0 0 0,-15 0 0,1-9 0,-16-1-325,0-8-146,1-10 13,-1-19 80</inkml:trace>
  <inkml:trace contextRef="#ctx1" brushRef="#br0" timeOffset="3957.8495">9828 11730 636,'-15'0'333,"0"9"-39,-15-9-14,15 9-33,15-9-38,-15 0-161,15 9-48,-15-9 0,30 0 0,0 0 0,0 10 0,15-10 0,14 0 0,-14 0 0,15 0 0,-15-10 0,14 10 0,-14 0 0,15-9 0,-15 9 0,-1-9 0,1 0 0,0 9 0,-15-10 0,0 10 0,-1-9 0,-14 9-138,15 0-153,-15 0 0,-15-9 28,15 9 24,-14 0 35,-1 0 30,-15-10 31,0 10 31,0 0 28</inkml:trace>
  <inkml:trace contextRef="#ctx1" brushRef="#br0" timeOffset="4365.164">9962 11627 53,'-15'-9'96,"15"0"24,0-1 29,0 1 4,0 0 12,0 9 33,0 0 53,0 0 43,15 0 24,-1 0-68,1 9-250,0 10 0,0-1 0,0 19 0,0 1 0,0 17 0,0 1 0,-15 9 0,15 0 0,-15 10 0,14-1 0,-14 1 0,0 8 0,0-8 0,15 9 0,-15-19 0,0 9 0,0-18 0,15 0 0,-15-19 0,0 0 0,0-18 0,0-1 0,0 1 0,0-10 0,0-9-91,0 0-142,0-18-3,0-10 12,-15-9-1,0-19-2,1 0 31,-16-19 40,15 1 41,-15-10 33,15 10 24,0 9 24,15-10 20,-15 20 20,15-1 25,0 0 30,0 19 33,0 0 32,15 9 34,-15 9 26,0 0 21,15 10 44,-15 0 33,0 9 41,15 9-165,-15 0-160,0 10 0,0 0 0,0 9 0,0-1 0,0 11 0,-15-1 0,15-9 0,-15 9 0,0-9 0,1 0 0,14 0 0,-15 0 0,0-10 0,0 1 0,0-1 0,15-8 0,-15-10 0,15 9-178,-15-9-211,15 0-4,0-19 57,0 1 68,0-1 72,0-18 60</inkml:trace>
  <inkml:trace contextRef="#ctx1" brushRef="#br0" timeOffset="4491.2228">9962 12018 47,'14'-19'90,"16"10"40,-15 0 50,15 9 67,-15 0 43,15 0 31,-16 0 29,16 0 4,-15 9-316,0 0-38,15-9 0,-15 10 0,-1-1 0,1-9 0,0 9 0,0 0 0,0-9 0,0 10 0,0-10-256,0 9-147,-15-9-19,15 0 38,-15-9-192</inkml:trace>
  <inkml:trace contextRef="#ctx1" brushRef="#br0" timeOffset="5053.2349">10497 11590 502,'0'0'496,"0"0"-27,0 0-77,0 0-204,0 9-188,0 1 0,0-1 0,0 9 0,-15 10 0,15 0 0,0 0 0,-14 0 0,-1 0 0,15 0 0,-15 0 0,15-19 0,-15 10 0,15-10 0,0 0 0,-15-9 0,15 10 0,15-20 0,0 1 0,0-10 0,0 10 0,-1 0 0,1 0 0,0-1 0,0 1 0,15 0 0,-15 9 0,0-10 0,0 10 0,-1 0 0,-14 10 0,0-1 0,0 0 0,0 10 0,0-1 0,0 1 0,-14 9 0,-1 9 0,0-9 0,0 0 0,0 9 0,0-9 0,0-9 0,-15 9 0,16-10 0,-16 10 0,0-9 0,0-10 0,1 10 0,14-19 0,-15 0-138,15-10-240,-15-8 16,15-1 62,0-9 66,1 0 68,14 0 50,0 0 44,0 1 36,0 8 24,14 0 33,-14 1 41,15 8 43,0 1 56,0 9 59,0-9 59,0 9 68,15 0 53,-15 0-181,14 9-219,1-9 0,0 0 0,0 9 0,-1-9 0,1 0 0,15 0 0,-15 0 0,14-9 0,-14 9 0,15-9 0,-16 9 0,16-9 0,-15 9 0,14 0 0,-14 0 0,0 0 0,0 0 0,-1 9 0,-14-9 0,15 9 0,-15-9 0,-15 9 0,15 1 0,-15-1-131,-15 0-173,0 10-17,0-10-11,-15 10 31,1-10 46,-16 0 59</inkml:trace>
  <inkml:trace contextRef="#ctx1" brushRef="#br0" timeOffset="5233.2687">10468 12102 246,'0'9'345,"0"9"28,0-8-1,0-1-32,0 10-19,0-10-271,0 10-50,14 9 0,-14-10 0,15 10 0,-15-9 0,15 9 0,0-1 0,-15 1 0,15 0 0,-15 0 0,15-9 0,-15 9 0,0-10 0,15 1 0,-15-1-111,0 1-240,15-10-15,-15 1 8,0-10 47,0 0 69</inkml:trace>
  <inkml:trace contextRef="#ctx1" brushRef="#br0" timeOffset="5573.2616">10557 12297 157,'0'-9'237,"0"-1"45,0 10 22,0-9 38,15 9 29,-15 0-23,15 0-342,0 0-6,-1 0 0,1 0 0,0 0 0,15-9 0,-15 9 0,15 0 0,-16 0 0,16 0 0,-15 0 0,15 0 0,-15 0 0,0 0 0,0 0 0,-1 9 0,1-9 0,-15 9 0,15 10 0,-15 0 0,0-1 0,-15 1 0,15 9 0,-15 0 0,1-1 0,-1 1 0,-15 0 0,15 0 0,-15 0 0,0 0 0,1-9 0,-1-1 0,0-9 0,15 1 0,0-1 0,15 0 0,-14-9 0,28 0 0,1-9 0,15 0 0,0-1 0,0-8 0,14-1 0,1 10 0,0-10 0,-16 10 0,16 0 0,-15-1 0,-1 10 0,1 0 0,0 0 0,0 10-139,-15-1-317,0 10-18,-15-1 69,0 10-167</inkml:trace>
  <inkml:trace contextRef="#ctx1" brushRef="#br0" timeOffset="5871.1462">7149 13664 76,'0'0'-10,"0"0"17,0 0-2,0 0 8,0-9 0,0 9 13,0-9 2</inkml:trace>
  <inkml:trace contextRef="#ctx1" brushRef="#br0" timeOffset="6034.9316">7164 13655 1192,'0'0'403,"-15"-9"-85,15 9-184,0-10-134,-15 10 0,30 0 0,0 0 0,-1 0 0,1 0 0,15 0 0,0 0 0,0 0 0,14 10 0,1-10 0,-15 9 0,14 0 0,1 1 0,0-10 0,-16 9 0,16 0 0,0-9 0,-1 0 0,1 0 0,0 0 0,-1 0 0,1 0 0,-15 0 0,14-9 0</inkml:trace>
  <inkml:trace contextRef="#ctx1" brushRef="#br0" timeOffset="6199.8192">8250 13692 2047,'15'0'0,"0"9"0,0 1 0,0-10 0,-1 9 0,1-9 0,15 0 0,0-9 0,0-1 0,14-17 0,1-11 0,14-8 0,-14-1 0,15-8 0,-1 8 0,-14 1 0,14 8 0,-14 10 0,0 1 0,-1 8 0,1 10 0,-15-1 0,-1 10 0,1 0 0,-15 10 0,15-1 0,-15 0 0,0 10 0,0-10 0,-1 0 0</inkml:trace>
  <inkml:trace contextRef="#ctx1" brushRef="#br0" timeOffset="6455.234">9277 13339 1874,'30'0'173,"-1"-10"-173,1 1 0,15-9 0,-15 8 0,-1-8 0,16-1 0,0 10 0,-16-10 0,16 10 0,0 9 0,-1-10 0,1 10 0,0 10 0,-1-10 0,1 9 0,0 0 0,-1 1 0,16-1 0,-15-9 0,14 9 0,1-9 0,14 0 0,-14-9 0,-1 0 0,15-10 0,-14 10 0,14-10 0,-14 10 0,14-10 0,1 10 0,-16 9 0,16 0 0,-1 0 0,1 9 0,-1 1 0,0 8 0,1 10 0,-1-9 0,-14 9 0,-1 0 0,1-10 0,-1 1 0,1-1 0,-15-8 0,-16 8 0,1-18 0,0 10 0,-15-10 0,0 0 0,-1 0 0,-14-10 0,-14 1-383,14 0-170,-30-10 49</inkml:trace>
</inkml:ink>
</file>

<file path=ppt/ink/ink10.xml><?xml version="1.0" encoding="utf-8"?>
<inkml:ink xmlns:inkml="http://www.w3.org/2003/InkML">
  <inkml:definitions>
    <inkml:context xml:id="ctx0">
      <inkml:inkSource xml:id="inkSrc0">
        <inkml:traceFormat>
          <inkml:channel name="X" type="integer" max="1440" units="cm"/>
          <inkml:channel name="Y" type="integer" max="900" units="cm"/>
        </inkml:traceFormat>
        <inkml:channelProperties>
          <inkml:channelProperty channel="X" name="resolution" value="35.29412" units="1/cm"/>
          <inkml:channelProperty channel="Y" name="resolution" value="35.29412" units="1/cm"/>
        </inkml:channelProperties>
      </inkml:inkSource>
      <inkml:timestamp xml:id="ts0" timeString="2019-01-30T07:12:25.842"/>
    </inkml:context>
    <inkml:brush xml:id="br0">
      <inkml:brushProperty name="width" value="0.05292" units="cm"/>
      <inkml:brushProperty name="height" value="0.05292" units="cm"/>
      <inkml:brushProperty name="color" value="#FF0000"/>
    </inkml:brush>
    <inkml:context xml:id="ctx1">
      <inkml:inkSource xml:id="inkSrc5">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1" timeString="2019-01-30T07:12:37.071"/>
    </inkml:context>
  </inkml:definitions>
  <inkml:trace contextRef="#ctx0" brushRef="#br0">7747 10774,'-42'0,"21"0,-1 0,-20-21,21 0,-21-1,20 1,-20 21,-21-21,41 0,1 21,0 0,0-21,0 0,0 21,-1 0,1 0,-21-43,21 43,0 0,21-21,-43 21,22-21,21 0,-21-43,0 43,21-21,0 21,0-43,0 22,0-1,0-20,0 42,0-22,0 22,0-42,-21-1,-1 1,22-1,-21 1,21 42,0-22,0 22,0-42,0 41,0 1,0 0,0 0,0-21,21 42,1-22,-1 1,21-21,0 21,-20 21,20-43,0 22,-21 21,1-21,-1 21,0 0,21 0,1 0,-22 0,0 0,0 0,0 0,0 0,1 0,-1 0,0 0,0 0,0 0,0 21,1 0,-1 1,0-1,-21 0,42 21,-42-21,0 22,21 20,-21-20,22-1,-1 0,-21 1,0-1,0 21,0-20,0-22,0 42,0-41,0 20,0-21,0 0,0 0,0 1,0-1,-21-21,-1 42,1-42,-21 21,21 0,0-21,-1 0,-20 22,42-1,-21-21,0 0</inkml:trace>
  <inkml:trace contextRef="#ctx0" brushRef="#br0" timeOffset="3052.6282">12192 7726,'21'0,"0"0,22 0,41-21,1 21,63-43,0 43,22-21,-22 0,-21 21,0 0,-21 0,-64 0,22 0,-1 0,1 0,-22 0,43 0,-22 0,22 0,-1 0,22 0,42-21,-21-21,22 42,-22 0,21 0,-21 0,0 0,0 0,-64 0,-20 0,-1 0,-21 0,21 0,-20 0,-1 0</inkml:trace>
  <inkml:trace contextRef="#ctx0" brushRef="#br0" timeOffset="5342.6195">6604 9737,'-63'0,"-22"21,21 0,1 21,-1 1,-41-1,20 43,43-43,-1-21,-41 43,41-22,-20 22,20-1,1-21,21 22,0-64,0 21,21 0,-22-21,1 21</inkml:trace>
  <inkml:trace contextRef="#ctx0" brushRef="#br0" timeOffset="5804.9352">5355 9991,'0'0,"21"42,-21-21,22 22,-22 41,0 1,0-22,0-20,0 20,0 1,0-22,21 0,-21 1,21-22,0 0,43 0,-1 43,-21-64,-20 0,20 0,0 21,-21-21,22 0,-1 0,22 0,-43 0,21-21,0-22,1-20,-1-1,0 43</inkml:trace>
  <inkml:trace contextRef="#ctx0" brushRef="#br0" timeOffset="6589.3953">8149 10202,'0'-21,"21"21,43 0,21 0,-22 43,1-22,-22 0,21 0,-41 0,41 0,1 22,-43-22,0-21,21 42,1-21,-43 1,21-22,0 42,0-42,0 21</inkml:trace>
  <inkml:trace contextRef="#ctx1" brushRef="#br0">6583 9646 275,'-15'0'179,"0"0"-56,1 9-51,-1-9-20,15 0-7,-15 10 26,15-1 19,-15 0 19,0 0 2,0 1-3,0 8 1,0 1-2,0 0-15,15-10-3,-44 9-19,29 1-15,0 0-12,0 9 0,-15-10-8,1 10 0,-1 0 3,15 0-7,-30 9 0,16-9 3,-1 9-34,0-9 0,-15 0 0,30 9 0,-29-9 0,14 0 0,0 9 0,1-9 0,-1 0 0,0 0 0,0 0 0,15 0 0,-14 0 0,14-10 0,0 1 0,0-1 0,0 1 0,0 0 0,0-1 0,0-8 0,1-1 0,14 0 0,0-9 0,0 9 0,-30 1 0,30-10-69,0 0-80,0 0-8,0 0 1,0-10-9,0 10-32,0-9-12,0 0 2,0 0 28,0-10 18,0-9 28,0 0 27,0 0-50</inkml:trace>
  <inkml:trace contextRef="#ctx1" brushRef="#br0" timeOffset="317.753">5646 9999 93,'-30'-9'92,"30"0"0,0-1 10,0 10 17,0-9 16,-15 9 22,15 0 8,0 0 1,-15 9 9,15 1 28,-15-1 15,15 0-7,-15 10-92,0 0-119,0-1 0,15 10 0,-14-9 0,-1 18 0,0-9 0,0 9 0,15-9 0,-15 9 0,15 0 0,-30 10 0,15-10 0,15 10 0,-14-1 0,-1-9 0,0 10 0,15-10 0,-15 10 0,15-20 0,-15 11 0,15-20 0,0 10 0,0-9 0,0-10 0,0 0 0,15 1 0,-15-1 0,15 0 0,0-9 0,0 0 0,-1 0 0,1 0 0,15-9 0,-15 0 0,15-1 0,14-8 0,-14-1 0,45 1 0,-46-10 0,31 0 0,14 0 0,-14-9-66,14 9-404,15 0 2,-14 0 66,-1 9 99</inkml:trace>
  <inkml:trace contextRef="#ctx1" brushRef="#br0" timeOffset="1107.4276">7967 10130 265,'0'0'282,"0"0"-26,0 0-53,0 0-47,0 0-2,0 0 49,0 9 40,15-9 23,-15 9-247,15 1-19,-15-1 0,15-9 0,-15 9 0,15 10 0,0-10 0,0 0 0,-1 1 0,1-1 0,0 10 0,15-10 0,-15 9 0,15 1 0,-1 0 0,1 9 0,0-10 0,0 10 0,14-9 0,1 9 0,0-1 0,-1 1 0,1 0 0,0 0 0,-1 0 0,1 0 0,0 9 0,14-9 0,-29 0 0,14 0 0,1 0 0,-15-10 0,0 10 0,-1-9 0,-14 0 0,0-1 0,0-9 0,0 1 0,0-1 0,-15 0 0,15-9 0,-15 10 0,-15-10 0,15-10 0,-15 1 0,0 0-252,0-1-125,0 1 14,0 0 31,1 0 61,14-10 67</inkml:trace>
  <inkml:trace contextRef="#ctx1" brushRef="#br0" timeOffset="1431.1417">8905 10464 183,'0'0'200,"0"0"19,0 0-1,0 0-7,0 0 18,0 0 22,0 10 13,0-10 7,15 9-270,0 0-1,-15 10 0,15-10 0,-1 10 0,1-10 0,0 10 0,0-1 0,15 1 0,-15 0 0,0 9 0,14-10 0,-14 1 0,15-1 0,-15 1 0,15 0 0,-15 8 0,14-17 0,-14 8 0,0 1 0,0 0 0,-15-1 0,15 1 0,-15-1 0,0 1 0,0 0 0,0-1 0,0 10 0,-15-9 0,0 9 0,0-10 0,-15 10 0,1 0 0,-1 0 0,-15-9 0,1 8 0,-1-8 0,-15 0 0,-14-1 0,0 1 0,-1-10-116,1-9-409,-16 0-21,16-9-307</inkml:trace>
</inkml:ink>
</file>

<file path=ppt/ink/ink11.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0" timeString="2019-01-30T07:13:12.719"/>
    </inkml:context>
    <inkml:brush xml:id="br0">
      <inkml:brushProperty name="width" value="0.05292" units="cm"/>
      <inkml:brushProperty name="height" value="0.05292" units="cm"/>
      <inkml:brushProperty name="color" value="#FF0000"/>
    </inkml:brush>
  </inkml:definitions>
  <inkml:trace contextRef="#ctx0" brushRef="#br0">5765 6000 57,'-15'-10'66,"-15"-8"-10,0-1 2,0 1 24,16-1 30,-31-9 29,0 0 6,1 0-8,14-18 32,0 8 6,-29 1 25,29-19 25,15 10-14,-15-1-14,30 1-199,-15-1 0,30 1 0,-15-1 0,15 1 0,15 9 0,0-10 0,-1 10 0,16-10 0,14 10 0,-14 0 0,30 9 0,-16-9 0,15 9 0,1 19 0,-1-10 0,1 10 0,-1 9 0,15 28 0,-29-19 0,14 19 0,-14 18 0,-1 10 0,-14 0 0,-15 18 0,0 1 0,-15 18 0,-15-9 0,0-1 0,-15 1 0,-15 0 0,0 0 0,0-10 0,-14-18 0,-16 0 0,1-10 0,14-9 0,-29-9 0,-16-9 0,16-19 0,-1-19 0,1-9 0,0-18 0,14-19 0,1-10 0,-1-18 0,15-9 0,1 0 0,14-1 0,15 10 0,15 10 0,0 8 0,0 10-117,15 9-287,15 19-23,14 9 15,1 9 82</inkml:trace>
  <inkml:trace contextRef="#ctx0" brushRef="#br0" timeOffset="2277.0356">10021 14101 293,'0'-9'368,"-15"9"41,15 0-18,0 0-51,0 0-94,15 9-246,0-9 0,0 0 0,0 10 0,0-10 0,14 0 0,1 0 0,0 9 0,0-9 0,14 0 0,-14 0 0,0 0 0,15 0 0,-16 0 0,16 9 0,-15-9 0,-1 0 0,1 0 0,-15 0 0,15 0 0,0 0 0,-15 0 0,-1 0 0,1 0 0,0 0 0,0 0 0,0 0 0,0 0 0,0-9 0,0 9 0,-1 0 0,1 0 0,0 0 0,0 0 0,15 0 0,-15-9 0,15 9 0,-1-10 0,1 10 0,15-9 0,-16 0 0,16 9 0,0-9 0,-1 9 0,1 0 0,0 0 0,14 0 0,-14 0 0,0 9 0,-1 0 0,1 0 0,-1 1 0,1-1 0,0 0 0,-1 1 0,1-10 0,0 9 0,-1-9 0,16 0 0,-15 0 0,-1-9 0,1-10 0,14 10 0,-14-10 0,0 10 0,-1-10 0,1 10 0,-15 0 0,14-1 0,-14 10 0,0 10 0,0-1 0,-1 0 0,-14 10 0,0-1 0,15-8 0,-15 8 0,15-8 0,-15 8 0,14-8 0,1-10 0,0 0 0,14 0 0,1-10 0,0-8 0,-1-1 0,16-9 0,-1 0 0,1-9 0,0 9 0,-16 10 0,16-10 0,-16 9 0,1 10 0,0 9 0,-16 0 0,1 0 0,-15 9 0,15 0 0,-15 10 0,0 0 0,-1-1 0,1 1 0,0-10 0,0 10 0,0-10 0,15 0 0,0 1 0,-1-10 0,1 0 0,15-10 0,-1-8 0,1 8 0,0-8 0,-1-10 0,16 9 0,-15 1 0,-1-1 0,1 10 0,-1-1 0,-14 1 0,0 9 0,0 9 0,0 1 0,-1-1 0,-14 0 0,15 10 0,-15 0 0,0-1 0,14-9 0,-14 10 0,0-10 0,15 10 0,0-10 0,0-9 0,-1 0 0,16 0 0,0 0 0,-1-9 0,1 0 0,0-1 0,-1-8 0,1 8 0,-1 1 0,1 9 0,0-9 0,-1 9 0,-14 9 0,15 0 0,-15 1 0,-1-1 0,1 10 0,0-10 0,0 10 0,-1-1 0,16-9 0,-15 10 0,0-10 0,14-9 0,1 10 0,0-10 0,-1-10 0,16 1 0,-1 0 0,-14-1 0,14-8 0,1 9 0,0-1 0,-16 1 0,1 0 0,-1-1 0,1 10 0,0 10 0,-15-10 0,-1 9 0,1 10 0,0-10 0,0 0 0,-1 10 0,1-10 0,0 0 0,0 10 0,-1-19 0,16 9 0,0-9 0,-1 0 0,1 0 0,0-9 0,14 0 0,1-1 0,-1 1 0,1-10 0,-1 1 0,1 9 0,-16-10 0,16 10 0,-15-1 0,14 10 0,-14 0 0,-1 0 0,1 10 0,-15-10 0,15 18 0,-16-8 0,16-1 0,0 0 0,-1 0 0,1 1 0,0-10 0,14 0 0,1 0 0,14-10 0,0 1 0,1-9 0,-1-1 0,16 0 0,-16-9 0,0 10 0,1-1 0,-1 10 0,-14 0 0,-1 9 0,1 0 0,-16 9 0,-14 10 0,15-1 0,-15 1 0,-1 9 0,1 0 0,0-10 0,0 10 0,-1-9 0,1-1 0,15 1 0,14-10 0,1-9 0,-1 0 0,16 0 0,-1-18 0,16-1 0,-1-9 0,0 0 0,15 0 0,1 0 0,-16 0 0,15 10 0,-15-1 0,-14 10 0,14 9 0,-15 0 0,-14 9 0,0 10 0,-1-1 0,1 1 0,-16 0 0,16-1 0,-16 10 0,16-9 0,-1-1 0,1-8 0,14-1 0,1 0 0,-1 1 0,1-10 0,-1 0 0,15 0 0,-14-10 0,-1 10 0,1 0 0,-1 0 0,-14 0 0,-1 0 0,1 0 0,-31 10 0,16-10 0,-15 9 0,-15 0 0,0 0 0,-1-9 0,1 10 0,-30-20 0,1 10-433,-16 0-159,0-9 94</inkml:trace>
</inkml:ink>
</file>

<file path=ppt/ink/ink12.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0" timeString="2019-01-30T07:13:44.382"/>
    </inkml:context>
    <inkml:brush xml:id="br0">
      <inkml:brushProperty name="width" value="0.05292" units="cm"/>
      <inkml:brushProperty name="height" value="0.05292" units="cm"/>
      <inkml:brushProperty name="color" value="#FF0000"/>
    </inkml:brush>
  </inkml:definitions>
  <inkml:trace contextRef="#ctx0" brushRef="#br0">3041 3293 44,'0'-19'70,"15"10"24,-15 9 31,15-9 35,-15 9 45,15-10 14,-15 10 22,0-9 4,15 9 19,-15 0 19,0 0-186,0 9-97,0 10 0,0 9 0,0-10 0,-15 10 0,0 10 0,0-1 0,-15 0 0,15 9 0,0-8 0,-14-1 0,-1 0 0,0-9 0,0 9 0,1-28 0,14 10 0,0 0 0,0-10 0,15 0 0,0-9 0,15-9 0,0-10 0,14 10 0,1-10 0,15 10 0,-15-9 0,-1-1 0,16 0 0,-15 1 0,0 8 0,-1-8 0,1 18 0,0 0 0,-15-19 0,0 19 0,0 0 0,-1 19 0,-14-19 0,0 9 0,0 0 0,-14 10 0,-1 9 0,0-9 0,0 8 0,-15 1 0,0 0 0,1 10 0,-1-11 0,0 1 0,0 0 0,15-9 0,-14-1 0,-1 1 0,0-10 0,15 1 0,0-1 0,15-18 0,15 9 0,0-19 0,15 19 0,0-19 0,14-8 0,-14 8 0,0 0 0,0 1 0,29 8 0,-29 1 0,-30 9 0,30-18 0,-15 18 0,-1 18 0,-14-18 0,15 9 0,-15 10 0,0 0 0,0 9 0,-15 18 0,1-27 0,-1 18 0,0 9 0,0-27 0,-15 9 0,0 0 0,1 0 0,-1-10 0,0 1 0,0-10 0,15 0 0,-14-9 0,29 0 0,-30-9 0,30 0 0,-30-10 0,15-27-373,15 18-39,-15-19-2,15 1 51</inkml:trace>
  <inkml:trace contextRef="#ctx0" brushRef="#br0" timeOffset="181.6916">3279 3256 252,'15'-10'184,"15"1"8,-30 9 66,0 0 96,30 0 56,-30 9-13,0 1-397,0-1 0,0 0 0,0 10 0,0-19 0,0 18 0,0-18 0,0 19 0,14-19 0,-14 19 0,15-10 0,0 0 0,0 10 0,0-10 0,15 10-216,0-1-225,-1 1-3,1-19 66,-15 19-185</inkml:trace>
  <inkml:trace contextRef="#ctx0" brushRef="#br0" timeOffset="386.8213">3860 3228 472,'0'-10'635,"0"10"-98,0-9-134,0 18-403,0 1 0,0-1 0,0 0 0,0 10 0,0 9 0,0-10 0,0 1 0,14-19 0,-14 19 0,0-10-267,30 0-131,-30 1 5,0-10 38,0 9 70</inkml:trace>
  <inkml:trace contextRef="#ctx0" brushRef="#br0" timeOffset="794.4692">4068 3209 230,'0'-18'174,"30"18"24,-30-19 68,0 19 65,0 0 35,0 0 28,0 0-306,0 19-88,0-19 0,0 18 0,0-9 0,0 10 0,0 0 0,-30-1 0,30 1 0,-15-1 0,15 10 0,-15-9 0,0-10 0,15 10 0,-15 9 0,1-10 0,-16-18-84,15 19-144,0 0 18,-15-10 15,-14 0 22,14 10 33,0-10 45,0 10 43,1-1 32,-1-18 18,0 19 30,0-10 37,15 10 54,-14-10 24,14 0 18,0 1 19,0-10 2,15 9-11,0-9-24,-15 0-144,30 0-3,0 0 0,0 0 0,0 0 0,14-9 0,16-1 0,-15 1 0,14 0 0,1-10 0,0 10 0,14-10 0,-29 1 0,15-1 0,-1 10 0,-14-1 0,15 1 0,-15 9 0,-16 0 0,16 0 0,-15 0 0,0 0 0,0 9-52,-15-9-106,15 10 4,-15-10-26,-15 9-32,15-9-23,-15 0 2,0 0 11,-15 0 21,1-9 40,-1-1-72</inkml:trace>
  <inkml:trace contextRef="#ctx0" brushRef="#br0" timeOffset="1014.0199">3934 3237 101,'0'-9'90,"0"-1"11,0 1 13,0 9 22,0 0 41,0 0 62,0 0 45,0 0 28,0 9 11,15 10-153,-15 0-170,15 18 0,-15 0 0,0 0 0,0 10 0,0-1 0,0 10 0,0 0 0,0-10 0,0 10 0,-15-19 0,15 10 0,0-10 0,0 0 0,-15-9 0,15-9 0,0-1 0,0 1 0,0-10 0,0 1-98,0-10-159,0 0-63,0 0 2,0-10 28,-30 1 55,30-10 50,0-18 53,0 9 40,0 0-25</inkml:trace>
  <inkml:trace contextRef="#ctx0" brushRef="#br0" timeOffset="1155.0252">3904 3674 43,'0'0'73,"0"-18"35,0 18 43,0-19 46,0 19 27,0 0 18,0 0 3,0 0-4,0 19 13,-30-1-15,16-9-209,-16 10-30,15 0 0,-15 9 0,15 0 0,-14-1 0,29 1 0,-30-9 0,0 0 0,15 8 0,0-8-210,0-19-127,0 9-25,1-9 0,-1 0 39,15-9-128</inkml:trace>
  <inkml:trace contextRef="#ctx0" brushRef="#br0" timeOffset="1307.3343">3755 3711 156,'30'-9'110,"-15"9"22,15 9 53,-15-9 40,0 0 20,29 10-9,-44-10-21,30 0-41,-15 0-57,0 0-56,0 0-25,0 0-10,14 0-35,-14-10-70,15 1-83,0 9-55,0-9-38,-30-1-15,14 10 1,1-9 27,0 9 54</inkml:trace>
  <inkml:trace contextRef="#ctx0" brushRef="#br0" timeOffset="1533.9563">3711 4037 198,'0'0'226,"-30"9"-9,15 1-18,15-10-21,-15 0-20,15 0-16,0 0 48,15 0 32,0 0 0,15-10-127,0 1-95,-16 9 0,31-19 0,-15 1 0,14-1 0,16 10 0,-30-10 0,14 1 0,-14-1 0,30 19 0,-30-19 0,-16 1-62,1 9-182,0-1 0,0 10 12,0-9 27,-15 9 9,0 0 1,0 0 10,-15-9 28,0 9 38,0 0 34,0-10 28</inkml:trace>
  <inkml:trace contextRef="#ctx0" brushRef="#br0" timeOffset="1708.1325">4038 3832 15,'-15'0'30,"0"0"16,1 0 13,14 10 19,0-10 24,-15 0 30,15 9 35,0 0 33,0 1 29,0-1 23,-15 9 23,15 1 13,0 0-114,0 9-174,-15-1 0,15 1 0,-15 0 0,15 9 0,0-9 0,-30 0 0,30 0 0,0 0 0,-30-9 0,16-1 0,14 10 0,-15-9 0,0-19 0,15 9 0,-15 0-100,0 1-247,0-10-36,0 0 6,0-10 46,1 1 84</inkml:trace>
  <inkml:trace contextRef="#ctx0" brushRef="#br0" timeOffset="1852.2416">3815 4056 145,'30'0'189,"-1"0"25,1 0 97,15 9 116,-15 0 72,-1 0-237,1 10-262,0-10 0,0 19 0,0-28 0,-16 19 0,16-10 0,-15 0 0,15 10 0,-15-10 0,0 10 0,29-10 0,-44 1-435,30 8-274</inkml:trace>
  <inkml:trace contextRef="#ctx0" brushRef="#br0" timeOffset="3539.6726">12462 3135 82,'0'-10'83,"0"10"12,0 0 9,0 0 25,0 0 30,0-9 29,0 9 14,0 0 13,0 0 3,0 0-13,0 0-24,0 0-18,0 9-140,0 1-23,0-1 0,0 19 0,-15-9 0,0-1 0,0 19 0,0-9 0,0 9 0,1 1 0,-16-10 0,0 9 0,15 0 0,-15-9 0,1 0 0,14 0 0,0-10 0,0 1 0,0-10 0,0-9 0,15 9 0,-15 1 0,30-10 0,0-10 0,0 1 0,15 0 0,0-10 0,14 1 0,1-10 0,-1 9 0,1-9 0,0 19 0,-15-10 0,14 1 0,-29-1 0,15 10 0,-15 9 0,0 0 0,-15 9 0,-15 10 0,0-1 0,0 10 0,-15 0 0,15 19 0,-29-10 0,14-9 0,0 0 0,0 18 0,1-27 0,-1 9 0,0-10 0,15 1 0,0 0 0,0-19 0,15 18 0,15-18 0,15-18 0,0 18 0,0-28 0,-1 18 0,16-8 0,0-1 0,-16 0 0,16 10 0,-15 9 0,0-18 0,-16 18 0,1 0 0,0 0 0,-15 0 0,0 18 0,0-9 0,0 1 0,-15 18 0,0 0 0,-14 0 0,-1 9 0,0-9 0,0 9 0,1 0 0,-1-28 0,0 19 0,0-9 0,1-10 0,14 0 0,-15 1 0,15-10 0,-15 0 0,15-10 0,1-8 0,-1-10-281,0 0-83,15-9-7,0-10 30,0 10 52,15-19-111</inkml:trace>
  <inkml:trace contextRef="#ctx0" brushRef="#br0" timeOffset="3706.0775">12581 3070 185,'30'-19'273,"-15"19"16,-15-19 11,14 10 53,-14 9 52,0-9-163,15 9-242,-15 9 0,15 0 0,0 10 0,0-19 0,0 19 0,0-19 0,15 18 0,-1 1 0,1-1-151,0 10-393,-15 10-31</inkml:trace>
  <inkml:trace contextRef="#ctx0" brushRef="#br0" timeOffset="4340.1322">13221 3088 370,'-15'0'398,"0"9"-33,0 1-55,0-10-71,15 0-69,-15 0-17,15 9-111,0 0-42,15-9 0,0 0 0,0 0 0,0-9 0,15 9 0,-15-9 0,14-1 0,1 1 0,0 9 0,0-18 0,-15 18 0,14-19 0,-14 19 0,0 0-93,-15 0-129,15 0 15,-15 0 6,0 0-21,-15 0-19,15 0 11,-30 0 31,15 0 36,-14-19 44</inkml:trace>
  <inkml:trace contextRef="#ctx0" brushRef="#br0" timeOffset="4543.3499">13132 2949 34,'0'-19'63,"-15"19"13,15 0 0,0 0 16,0 0 36,0 19 51,0-19 36,0 18 29,0-8 16,15 8 11,-15 1 11,0 18-155,14-18-127,-14 8 0,0 11 0,0-1 0,0 0 0,-14-18 0,14 18 0,0-9 0,0 9 0,-15-18 0,15 9 0,0-10 0,0 1 0,0-1 0,-15-18 0,15 19-91,0-19-149,0 0-58,0 0-16,-15 0 14,0-19 40,0 1 54,0-10 58,-14 0-41</inkml:trace>
  <inkml:trace contextRef="#ctx0" brushRef="#br0" timeOffset="4690.1603">12953 3191 29,'0'-19'63,"0"19"21,0-19 12,-15 10 3,15 9 16,0 0 37,0 0 41,0 9 39,0 10 32,0 0-2,15-19-22,-15 18-38,0 1-186,-15-1-16,15 1 0,0 9 0,0-10 0,0 1 0,0-19 0,0 19-65,0-1-171,0-8-26,0-1-4,0 19-2,0-28-3,0 18 23,0-18 52</inkml:trace>
  <inkml:trace contextRef="#ctx0" brushRef="#br0" timeOffset="4914.8182">12745 3516 80,'0'19'119,"-15"-19"-1,15 0-18,0 18-19,0-18 32,0 0 44,0 0 27,15 0 24,0 0 28,-1 19-6,16-19-27,0-19-30,0 19-128,14-18-45,1 18 0,15-28 0,-16 18 0,16-8 0,-1-1 0,-14 10 0,14-10 0,-14 1 0,0 18 0,-16 0 0,16 0 0,-30 0 0,15 0-89,-15 0-27,-15 0 4,15 18-10,-15-18-16,0 19-36,-15-19-20,15 9-12,-30 1 3,15 8 6,-15-9 20,0-9 37</inkml:trace>
  <inkml:trace contextRef="#ctx0" brushRef="#br0" timeOffset="5081.7556">13146 3507 98,'0'0'81,"0"0"2,0 0 16,0 0 52,0 9 40,0-9 28,15 19 10,-15-19-7,0 18-44,0 1-51,0-19-51,0 28-37,0-10-22,0 1-12,0 0-15,0-1-44,0 1-50,0-1-46,0 1-32,0 0-18,15-10-8,-15 10 2,0-19 12,0 0 13,0 0 34</inkml:trace>
  <inkml:trace contextRef="#ctx0" brushRef="#br0" timeOffset="5248.0966">13072 3590 87,'0'-18'149,"0"18"12,0 0 2,-15 0 6,15 0 15,0 0 40,0 0 37,0 0 30,-15 0 18,15 18-260,-15 1-49,1 9 0,-16 9 0,15-18 0,-15 18 0,0 10 0,1-10 0,-1 0 0,15 9 0,-15-27 0,0 9-128,16 0-257,-16-10-47,15 10-11,0-9-214</inkml:trace>
  <inkml:trace contextRef="#ctx0" brushRef="#br0" timeOffset="6355.106">13667 3581 37,'0'0'43,"-15"-9"8,15 9 10,0 0 16,0 0 14,0 0 7,0 0 8,0 0 15,0 0 37,-14 0 19,14 0-31,0 0-16,-15 0 6,0 18 16,-15 10 11,15 10 1,-29-11-39,-1 20-114,0 18-11,-14-9 0,-16 18 0,1-9 0,-15 10 0,14-1 0,-14-18 0,14 9 0,-14-18 0,15-1 0,14 1-89,-14-19-127,14-10-58,-14-8-113,14-1-6,1-9 67</inkml:trace>
  <inkml:trace contextRef="#ctx0" brushRef="#br0" timeOffset="10411.8358">1969 8009 147,'0'0'106,"-29"0"24,14 0 42,15 0 25,-15 0 36,0 9 28,15-9 39,-15 0 17,15 0-133,0 9-184,0 1 0,15-10 0,0 0 0,15 9 0,-1-9 0,1 0 0,15 0 0,14 0 0,1 0 0,-1-9 0,1-1 0,14 1 0,16 0 0,14 0 0,-30-1 0,16 1 0,14 0 0,15-1 0,-30 1 0,15 0 0,-14 9 0,14 0 0,-15 0 0,15 0 0,-29 0 0,-1 9 0,1-9 0,-16 9 0,1 1 0,14-10 0,-44 9 0,14-9 0,-14 9 0,0-9 0,0 0 0,-30 0 0,30 0 0,-30 0 0,0 0-333,0 0-161,0-9 14,0 0-254</inkml:trace>
  <inkml:trace contextRef="#ctx0" brushRef="#br0" timeOffset="11267.0268">9322 8232 363,'-15'0'269,"0"9"-10,0-9-42,0 0 10,0 0 6,15 0-8,-15 0-16,15 0-164,0 10-45,15-10 0,15-10 0,0 10 0,14 0 0,1-9 0,0 9 0,14-9 0,16 9 0,-1 0 0,0 0 0,1 0 0,14-10 0,0 10 0,1 0 0,-16 0 0,15 0 0,1 0 0,-16 10 0,15-10 0,-14 9 0,-1-9 0,1 9 0,-1-9 0,1 10 0,-1-10 0,-15 0 0,16 0 0,-16-10 0,1 10 0,-1-9 0,-14 9 0,-15-9 0,0 9 0,-15-10 0,-1 10 0,-14-9 0,15 9 0,-30-9-520,1 0-63,-16-1 118</inkml:trace>
  <inkml:trace contextRef="#ctx0" brushRef="#br0" timeOffset="14490.1543">18236 8158 80,'0'9'124,"0"-9"22,0 0 9,0 0 2,0 0 9,0 0 25,0 0 32,-14 0 37,14 0 46,0 0-67,0 9-239,14 1 0,1-10 0,0 0 0,15 0 0,-15 0 0,15 0 0,-1 0 0,-14 0 0,15-10 0,-15 10 0,15 0 0,-15 0 0,14 0 0,-14 0 0,15 0 0,0 0 0,-1 10 0,1-1 0,0-9 0,0 9 0,14 0 0,-14 1 0,15-10 0,-1 9 0,-14-9 0,15 0 0,-15 9 0,14-9 0,1 0 0,0 0 0,-16 0 0,16 0 0,0 0 0,-16-9 0,16 9 0,-15 0 0,0 0 0,14-9 0,-14 9 0,0 0 0,0 0 0,-1-10 0,1 10 0,-15 0 0,15-9 0,0 9 0,-16-9 0,16 9 0,-15-9 0,15 9 0,0-10 0,-1 10 0,-14-9 0,15 9 0,0 0 0,-15-9 0,14 9 0,-14 0 0,15 0 0,-15 0 0,0 0 0,0 0 0,0 0 0,-1 0 0,1 0 0,0 0 0,0 0 0,0 0 0,15-10 0,-15 10 0,0-9 0,14 9 0,1 0 0,0-9 0,0 9 0,-1-10 0,1 1 0,15 9 0,-15-9 0,-1 9 0,1-9 0,0 9 0,14-10 0,-14 10 0,15-9 0,0 0 0,-1-1 0,1 1 0,-1 0 0,16-10 0,-15 10 0,-1 0 0,16 9 0,-16-10 0,-14 10 0,15 0 0,-15 0 0,-15 0 0,14 0 0,-14 10 0,15-1 0,-15 0 0,0 0 0,14 1 0,-14-1 0,0 0 0,15 1 0,0-1 0,-15 0 0,14 1 0,1-1 0,-15 0 0,15 10 0,0-10 0,-1 0 0,1 1 0,0-1 0,0 10 0,14-10 0,1 0 0,0 0 0,-1-9 0,16 10 0,-16-10 0,16 0 0,0 0 0,-1-10 0,-14 10 0,-1-9 0,1 0 0,-15 9 0,-15-9 0,0 9-218,-15 0-181,0 9-16,-15 0 31,0 0 93</inkml:trace>
  <inkml:trace contextRef="#ctx0" brushRef="#br0" timeOffset="15703.0532">4068 9013 177,'-15'0'152,"15"0"15,-15 0 0,0 0-7,15 0-8</inkml:trace>
  <inkml:trace contextRef="#ctx0" brushRef="#br0" timeOffset="15736.05">3994 9013 1834</inkml:trace>
  <inkml:trace contextRef="#ctx0" brushRef="#br0" timeOffset="15993.8536">4128 9041 2047,'0'0'0,"29"0"0,1 0 0,0 0 0,14 0 0,16 0 0,-30 0 0,14 0 0,1 0 0,29-9 0,-44 9 0,30 0 0,14 0 0,-29 0 0,14 0 0,-14 0 0,29 0 0,-29 9 0,15-9 0,-1 0 0,-14 0 0,14 0 0,-14 0 0,14 0 0,-14 0 0,0 0 0,-1 0 0,1-9 0,-15 9 0,14 0 0,1-9 0,-15 9 0,15 0 0,-16-10 0,16 10 0,0-9 0,-1 9 0,-14 0 0,15-9 0,-1 9 0,-14 0 0,0 0 0,14 0 0,-14 0 0,0 0 0,0 0 0,0 0 0,-16 0 0,16 0 0,0 0 0,-15 0 0,0 0-245,0 0-219,14 0-9,-14 0 55</inkml:trace>
  <inkml:trace contextRef="#ctx0" brushRef="#br0" timeOffset="17230.819">8652 8846 464,'0'9'361,"0"-9"-26,0 10-71,0-10-76,0 0-27,0 9-30,0-9-11,0 0-97,15 9-23,0-9 0,0 0 0,-1 0 0,1 0 0,15 0 0,-15 0 0,15 0 0,-1 0 0,1 0 0,0 0 0,0 0 0,14 0 0,1 0 0,0-9 0,-1 9 0,16-9 0,-15 9 0,-1-10 0,16 10 0,-16-9 0,1 9 0,0 0 0,-1-9 0,1 9 0,-15 0 0,14 0 0,-14 0 0,15 0 0,-15 0 0,-1 0 0,1 0 0,0 0 0,0 0 0,-16-10 0,1 10 0,0 0 0,0-9 0,0 9 0,0 0 0,0 0 0,-15-9 0,15 9 0,0 0 0,-1 0 0,-14-10 0,15 10 0,0-9 0,15 0 0,-15 0 0,15-1 0,-1-8 0,16 8 0,-15-8 0,0-1 0,14 1 0,-14 8 0,15 1 0,-16 0 0,1-1 0,15 10 0,-15 0 0,-1 0 0,1 10 0,0-1 0,0 0 0,-1 1 0,16-1 0,-15 0 0,14 0 0,-14-9 0,15 10 0,0-20 0,-1 10 0,1-18 0,14 9 0,1-10 0,14-9 0,-14 0 0,14 10 0,1-10 0,-1 9 0,0 0 0,-14 10 0,14 0 0,-14 0 0,0 9 0,-1 0 0,-14 9 0,-1 0 0,16 0 0,-15 1 0,-16-1 0,16 0 0,0-9 0,-1 10 0,1-10 0,0-10 0,-1 10 0,1-18 0,14 8 0,-14-8 0,15-10 0,-16 9 0,16-9 0,-16 10 0,16-1 0,-15 1 0,-16 8 0,16 1 0,-15 0 0,-1 9 0,1 0 0,-15 9 0,0-9 0,0 9 0,0-9 0,0 10 0,0-10 0,-15 9 0,14-9 0,1 0 0,0 0 0,-15-9 0,15 9 0,-15-10 0,15 1 0,-15 0-151,15 9-305,-15 9-12,-15 0 43</inkml:trace>
  <inkml:trace contextRef="#ctx0" brushRef="#br0" timeOffset="20265.4706">8950 9823 290,'0'0'282,"0"0"15,0 0 20,0 0 35,0 9 14,0-9-223,0 9-143,0 1 0,14-10 0,1 0 0,0 0 0,0 9 0,15-9 0,-15 0 0,0 0 0,-1 9 0,1-9 0,0 0 0,15 9 0,-15-9 0,15 10 0,-15-10 0,14 9 0,-14-9 0,15 0 0,-15 0 0,15 9 0,-1-9 0,-14 0 0,15 0 0,0-9 0,0 9 0,-1 0 0,1-9 0,0 9 0,14-10 0,-14 10 0,15 0 0,-15-9 0,14 9 0,1 0 0,0 0 0,-1 0 0,16 0 0,-16 0 0,1-9 0,15 9 0,-1-9 0,1-1 0,-1 10 0,-14-9 0,14 0 0,1-1 0,-15 1 0,14 9 0,-14-9 0,14 9 0,-14 0 0,0 0 0,14 9 0,-14-9 0,-1 9 0,1-9 0,-15 10 0,14-10 0,1 0 0,0 9 0,-1-9 0,1 0 0,15 0 0,-16-9 0,16 9 0,-16-10 0,1 1 0,15 9 0,-16-9 0,16-1 0,-16 10 0,1-9 0,0 9 0,-1 0 0,-14 0 0,15 0 0,-15 0 0,-1 0 0,1 0 0,0 0 0,0 0 0,-1 0 0,1 0 0,-15 0 0,15 0 0,0 0 0,-16 0 0,16-9 0,0 9 0,0-9 0,-15 9 0,14-10 0,1 10 0,-15 0 0,15-9 0,-15 9 0,14 0 0,-14 0 0,15 0 0,-15 0 0,15 0 0,-15 0 0,14 0 0,-14 0 0,15 0 0,0-9 0,0 9 0,-1-10 0,1 1 0,0-10 0,15 10 0,-16-9 0,16 8 0,-15 1 0,-1 0 0,1-1 0,0 1 0,0 9 0,-15 9 0,14-9 0,-14 10 0,15-1 0,-15 0 0,0 10 0,0-10 0,14 0 0,-14 1 0,15-1 0,-15-9 0,15 0 0,0 0 0,-1 0 0,1-9 0,0-1 0,14 1 0,-14 0 0,15-10 0,0 10 0,-16-10 0,16 10 0,-15 0 0,-1-1 0,16 10 0,-30 0 0,15 0 0,0 10 0,-1-1 0,-14 0 0,15 1 0,-15-1 0,15 10 0,-15-10 0,14 0 0,-14 0 0,15 1 0,-15-10 0,15 9 0,-16-9 0,16 0 0,0 0 0,0-9 0,0-1 0,-16 1 0,16 0 0,0 0 0,0-1 0,-1 10 0,-14-9 0,0 9 0,0 0 0,0 0 0,0 0 0,-15 9 0,15 1 0,0-1 0,-15 0 0,15-9 0,-15 9 0,14-9 0,-14-9 0,15 9 0,-15-9 0,15 9 0,-15-9 0,15 9 0,0 0 0,-15 9 0,0 0 0,0 0 0,15-9 0,-15-9 0,15 0 0,-15 0 0,15 9 0,-1 0 0,-14-10 0,0 10-17,0 0-251,-14 0-36,14 0 0,0 0 12,-15 0 28,15 10 31,-15-10 55</inkml:trace>
  <inkml:trace contextRef="#ctx0" brushRef="#br0" timeOffset="29163.2123">3741 2902 0,'-30'0'0,"30"-9"0,-45 9 0,15 0 0,1 0 0</inkml:trace>
  <inkml:trace contextRef="#ctx0" brushRef="#br0" timeOffset="29309.8213">2907 2893 0,'-45'0'0,"16"9"0,-1-9 0,0 0 0,0 9 0,-14 10 0,14-19 0,-15 0 0,30 0 0,-14 0 0,-31 19 0,30-19 0,1 0 0,-16 0 0,15 18 0,0-18 0</inkml:trace>
  <inkml:trace contextRef="#ctx0" brushRef="#br0" timeOffset="29651.3666">2297 2977 6,'-30'0'2,"0"9"1,15 0 2,-14 0 3,-1 1 2,-15 8-1,16 1-1,-1-19 2,0 19 1,0-1-1,0-9 0,1 10 3,-16-10 1,15 10 0,1 9 0,-1-9 2,0-1 5,-15 1 6,1-10 3,14 19 3,15 0-2,-15-10-1,1 1-1,-31-10 4,30 19-7,0-9-8,16 9-1,-16 9 0,0-18-4,-29 8 0,29 11-7,15-1 3,-15-19-3,0 10 2,1 10 5,-1-11-1,0 11-1,0-10-4,15 0 1,15-1-3,-29 1-1,29 0 5,-30 9-7,30-18 2,0 18 0,-30-9-3,30 9 4,0 1-3,0-1-4,0 9 2,0-18 0,0 9 0,0 1 0,0-1-2,0-9 2,0 9 1,30 0-1,-30-9 0,30 9 4,-30 0-7,29 1 4,-29-10-3,15 9 3,0 0-1,30-9-2,-45 9 4,30-9-1,-1 18-3,1-27 2,0 9 3,0 9-3,-1-9 0</inkml:trace>
  <inkml:trace contextRef="#ctx0" brushRef="#br0" timeOffset="29694.3438">1687 5051 628</inkml:trace>
  <inkml:trace contextRef="#ctx0" brushRef="#br0" timeOffset="29747.3098">2133 5032 471</inkml:trace>
  <inkml:trace contextRef="#ctx0" brushRef="#br0" timeOffset="30245.1931">3130 5349 675,'30'-94'-52,"30"122"34,-1-18-3,16-10 16,-16 0 2,45 0 1,-29 0-2,14 0 5,0 0-1,15 0 0,1 0 0,14 0 0,-30 0 4,15 0-4,15 0 0,0 9 1,0-9-3,0 9 4,15-9-2,-29 10-2,29-10 2,-15 0 2,15 9-4,-1-9 6,-13 19-1,13-19-10,1 0 7,0 0-3,0 9 6,15-9-3,-15 9 3,15-9-6,-15 0 3,15 0 2,0-9-2,-1 9 1,1-9-1,0 9 2,0-19-2,15 10 0,-16-1 0,16-8 0,0 8 0,0-8-2,-1 8 2,1-8 0,0 9-3,-16-10 6,16 10-3,0-1-2,14 1 4,1-10-2,0 10 0,-16 9 0,1-9 0,0 0 0,0-1 0,-1 1 0,1 0 0,0 9 2,14-19 0,1 0-5,-1 10 4,-14 0-1,0 0 0,0-10-3,-1 10 5,1-1-2,-15 1 1,15 9-1,-1-9 0,-14 9 0,15 0-4,-15 0 4,14 0 3,-14 0-7,0 0-23,0 0 8,0 0 6,-1 9 4,1-9-1,0 0 10,0 9-3,0-9-2,0 0 5,-1 0-2,1 0 5,-15 0-3,15 0 0,0 10 2,-15-10-5,15 0 3,-15 9 2,0-9-7,-1 9-5,1-9 1,0 10-3,0-10 6,0 0-2,-15 0 0,15 0 1,0 0-2,-15 0-6,15-10-1,0 1-9,-15 0-7,15-1-7,-15-8-14,-15 18-7,15-28-2,-14 19-48</inkml:trace>
  <inkml:trace contextRef="#ctx0" brushRef="#br0" timeOffset="41671.4497">7878 6028 381,'0'-10'464,"0"10"-58,0 0-88,0 0-66,0 0-26,15 0-226,0 0 0,0 0 0,0 0 0,-1 0 0,16 0 0,0 10 0,0-10 0,-1 0 0,1-10 0,15 1 0,-15 9 0,14-9 0,1-1 0,-15-8 0,14 8 0,1 1 0,-15 9 0,0-18 0,-1 8 0,1 10 0,-15-9 0,0 9 0,0-9 0,0 9 0,-15-10-96,-15 10-284,15 0-15,-30 0 15,0 0 56,0 0 93</inkml:trace>
  <inkml:trace contextRef="#ctx0" brushRef="#br0" timeOffset="41926.0017">7729 6214 231,'-15'9'188,"15"-9"-29,-15 9-15,15-9 39,0 9 93,15 1 53,-15-1 21,15 0-163,0 10-187,0 0 0,0-1 0,0 10 0,0 0 0,-1 0 0,1 0 0,0 0 0,0 9 0,0-9 0,0 0 0,0 0 0,-15 0 0,15-1 0,-15-8 0,15 9 0,-15-9 0,14-1 0,-14 1 0,0-10 0,0 0 0,0 1 0,0-10-21,0 9-270,0-9-36,0-9-21,0-1 12,-14-8 48,-1-1 81</inkml:trace>
  <inkml:trace contextRef="#ctx0" brushRef="#br0" timeOffset="42223.4793">7804 6409 228,'0'0'179,"0"0"-21,0 0 56,14 0 89,1 0 19,0 0 15,0 0-31,15 9-306,-15-9 0,29-9 0,-14 9 0,15-9 0,14-1 0,1-8 0,-1-1 0,16 0 0,-1-8 0,-14 8 0,14 0 0,1-9 0,-1 10 0,-14 9 0,-1-1 0,-14 1 0,-1 0 0,-14 18 0,-15-9 0,0 9 0,0 10 0,-15-1 0,0 10 0,0 0 0,-15 0 0,-15 9 0,15 1 0,-15-1 0,1-9 0,-1 9 0,0-9 0,0 0 0,1 0 0,14-10 0,-15 1 0,15-1 0,0-8 0,0 8 0,0-8-32,15-10-288,-14 0-26,14 0 7,-15-10 26,0 1 45,0-10 66</inkml:trace>
  <inkml:trace contextRef="#ctx0" brushRef="#br0" timeOffset="42572.9195">8280 6241 125,'-15'-18'180,"15"9"13,-15-1 4,15 10 8,0 0 17,0 0 20,-15 0 34,15 10 41,0-1-227,0 9-90,0 10 0,0 0 0,-15 0 0,15 0 0,0 9 0,0-9 0,0 0 0,-15 0 0,15-9 0,0-1 0,0-8 0,0-1 0,0 0 0,0 0-26,0-9-260,0 0-3,15-9 14,-15 0 9,0-10 25,0 1 28,0-20 45,15 1 50,-15-9 47,0-1 31,15 10 22,0 0 18,0 0 22,0-1 29,14 20 32,-14-10 34,0 19 39,0-10 52,0 19 44,0 0 59,0 0 24,0 9 17,0 10-228,-1-10-124,-14 19 0,0-9 0,15 9 0,-15-1 0,0 1 0,0 10 0,0-11 0,-15-8 0,15 9 0,0-9 0,0-1 0,0 1 0,0-1-71,-14 1-294,14 0-29,-15-10 12,0 10 56,-15-1 85</inkml:trace>
  <inkml:trace contextRef="#ctx0" brushRef="#br0" timeOffset="42731.3815">8131 6660 108,'-15'9'209,"15"-9"34,-15 0 3,15 0 9,-15 0 25,15 10 35,0-10 19,0 0-277,15 0-57,0 0 0,0 9 0,15-9 0,0 0 0,14-9 0,1-1 0,-1 1 0,1 0 0,0-1 0,14-8-159,1 9-325,-1-1 33,1-8 47</inkml:trace>
  <inkml:trace contextRef="#ctx0" brushRef="#br0" timeOffset="43041.9493">9069 5869 190,'0'0'344,"0"-9"12,0 9-19,0 0-17,0 0 18,0 9-176,0 1-162,0-1 0,14 19 0,-14 9 0,0-18 0,0 18 0,0 0 0,0 10 0,0-10 0,15 0 0,-15 0 0,0-9 0,0 0 0,0 0 0,15 0 0,-15-10 0,0 1 0,15 0 0,-15-10-6,0 0-363,15 1-22,-15-1 31,0-9 44,0 0 60,0-9-90</inkml:trace>
  <inkml:trace contextRef="#ctx0" brushRef="#br0" timeOffset="43291.34">9128 6111 336,'0'-18'264,"0"8"7,15 1 47,-15 9 42,15-9 34,-15-1-290,15 1-104,15 0 0,-16 9 0,1-9 0,15-1 0,0 1 0,0 0 0,-1-10 0,16 10 0,-15-1 0,14 1 0,-14 9 0,15 0 0,-1 0 0,-14 0 0,15 0 0,-15 9 0,-1 1 0,-14-1 0,0 10 0,0 9 0,0-10 0,-15 10 0,0 9 0,-15-9 0,0 0 0,0 0 0,-14 9 0,-1-9 0,0-9 0,0 9 0,0-19 0,1 0-106,-1 0-248,-15-9-5,16-9 22,-1-9 43,0-1 61,0-9 66</inkml:trace>
  <inkml:trace contextRef="#ctx0" brushRef="#br0" timeOffset="43648.9312">9247 5832 71,'15'-37'84,"-15"18"16,15 1 26,-15-1 38,15 10 43,0 0 27,-15 9 46,15 0 22,-1 9 22,-14 0-169,15 10-155,0 9 0,-15 18 0,0-18 0,15 19 0,-15 8 0,0 1 0,0 9 0,-15 0 0,15-9 0,-15 9 0,15-9 0,0 0 0,-15-9 0,15-1 0,-14-9 0,14 0 0,0-9 0,0 0 0,0-9 0,0-10 0,0 0 0,0 1 0,0-1 0,14-9 0,1 9 0,0-9 0,0 0 0,15 10 0,-15-10 0,15 0 0,-1 0 0,1 9 0,15-9 0,-1 0 0,1 9 0,0-9 0,-16 0 0,16 0 0,-15 0 0,0 10 0,-1-10 0,1 0 0,-15 0 0,0 0 0,0 0-39,0 0-163,-15 0-2,0 0-18,0 0-8,-15-10-5,0 1 7,0-10 24,-15 1 38,-14-10 40,14-9 42,-15-10-22</inkml:trace>
  <inkml:trace contextRef="#ctx0" brushRef="#br0" timeOffset="43832.9418">9575 6279 17,'-15'-38'48,"0"11"35,15 8 31,0 10 32,-15-10 32,15 10 35,0 9 16,0 0 37,0 0 59,0 9 47,0 0-316,0 10-56,15 9 0,-15 0 0,0 9 0,15 0 0,-15 0 0,0 10 0,0-10 0,0 10 0,-15-10 0,15 0 0,0-9 0,-15 9 0,15-18 0,-15 9 0,15-10 0,-15 10 0,0-9 0,0-10-122,1 10-216,-16-10-10,15-9 17,-30 0 35,15 0 54,1-9 68</inkml:trace>
  <inkml:trace contextRef="#ctx0" brushRef="#br0" timeOffset="43999.2247">8920 6530 153,'-30'-19'230,"15"10"35,-15 0 5,30-1-5,-15 1-8,15 9-14,-14 0 3,14 0-128,14 0-118,1 0 0,15 0 0,0 0 0,0 9 0,14-9 0,1 0 0,-15 0 0,29 0 0,-14 0 0,0-9 0,14 9 0,-14-9 0,14-1 0,1 1 0,14 9-185,-14 0-206,14 0-34,15 0 33,-14 0 86</inkml:trace>
  <inkml:trace contextRef="#ctx0" brushRef="#br0" timeOffset="44905.346">11837 6353 240,'-15'0'228,"15"0"23,-15 0-3,15 0-3,0 0 11,0 0 46,0 9-25,15-9-277,15 0 0,-15 0 0,14 0 0,1 10 0,15-10 0,-1 0 0,16 0 0,-15 0 0,29 0 0,-14 0 0,14 0 0,0 0 0,1 0 0,14 0 0,0-10 0,1 10 0,14 0 0,0 0 0,0-9 0,15 9 0,0-9 0,0-1 0,0 1 0,0-9 0,-14 8 0,14 1 0,-15-10 0,0 10 0,-15 0 0,-14-10 0,-1 19 0,1-9 0,-31 0 0,1-1 0,-15 10 0,-1 0 0,-14-9 0,0 9 0,-30 0 0,15-9 0,-15 9 0,1 0 0,-16-10 0,15 10-114,0-9-83,0 0-2,0-1 1,0 1 9,1 0 12,-1 0 9,15-1 13,-15-8 14,0 8 20,15-8 19,-15-1 15,0 10 21,15-10 18,-15 1 16,15 8 11,-15-8 11,15 8 8,-15 1 8,1-9 10,14 8 13,-15 1 13,15 9 19,-15-9 17,15 9 16,-15 0 22,15-10 28,0 10 21,-15 0 16,15 0 18,0 0 8,0 0 19,0 0 9,0 0-7,0 10-228,0-1 0,15 0 0,0 1 0,0 8 0,14-9 0,-14 1 0,15-1 0,0 10 0,15-10 0,-16 10 0,16-1 0,-15 1 0,14-1 0,1 1 0,0 0 0,-1-10 0,-14 9 0,15 1 0,-16 0 0,16-1 0,-15-8 0,-15 8 0,0-9 0,0 10 0,-1-10 0,-14 10 0,0-10 0,-14 10 0,-1 9 0,-15-10 0,0 1 0,-15 9 0,16-9 0,-31-1 0,16 1 0,-16-1 0,0 1 0,1-10 0,-15 10 0,14-10 0,0 0 0,16 1 0,-1-1 0,1 0-68,14-9-332,0 10-52,0-10 11,15 0-239</inkml:trace>
  <inkml:trace contextRef="#ctx0" brushRef="#br0" timeOffset="45763.5818">16450 5209 710,'0'-9'623,"0"9"-198,-14 0-200,14 0-161,0 9-64,14 10 0,-14-19 0,15 9 0,0 0 0,0 0 0,0 1 0,15 8 0,-15-8 0,14 8 0,-14-8 0,15-1 0,-15 10 0,15-19 0,-15 0 0,-1 9-24,1-9-300,0 9 1,-15-9 3,0 9 15,0-9 41,-15 0 53</inkml:trace>
  <inkml:trace contextRef="#ctx0" brushRef="#br0" timeOffset="45985.9303">16078 5544 185,'-14'9'224,"14"0"-24,-15-9-47,15 10 19,0 8 70,15-18 67,-1 10 23,1-1-102,0 0-230,0 10 0,0-1 0,0 1 0,0 18 0,0-18 0,-1 9 0,1 9 0,0 0 0,0-9 0,-15 9 0,15 19 0,-15-28 0,15 9 0,-15-9 0,0 9 0,0-9 0,0 0 0,0-9 0,0-1 0,0-8 0,0-1-183,0 0-222,0-9-23,0 0 44,-15-9 84</inkml:trace>
  <inkml:trace contextRef="#ctx0" brushRef="#br0" timeOffset="47014.7049">16257 5637 445,'0'0'262,"0"0"-57,15 0-5,-15 0 62,0 9 56,15 0 37,0 1-355,0-1 0,-1 0 0,16 1 0,-15 8 0,15-18 0,14 0 0,-14 0 0,15 0 0,14-18 0,-14 8 0,0 1 0,14 0 0,-14-1 0,0 1 0,-1 0 0,-14 9 0,0-9 0,-1 9 0,-14 0 0,0 0 0,0 0 0,-30 9 0,15 9 0,-15 1 0,-14 0 0,-1 9 0,0-1 0,-15 1 0,1 0 0,-1 10 0,-14-11 0,14 11 0,-15 8 0,16-27 0,-16 18 0,16-9 0,14 0 0,0-10 0,0 1 0,15-10 0,1 1 0,-1-1 0,30-9 0,-1 0 0,1 0 0,15-9 0,0-1 0,0-8 0,-1-1 0,16 10 0,-15-10 0,0 1 0,-1 8 0,-14 1 0,0 0 0,0-1 0,0 10 0,0 0 0,-15 19 0,-15 0 0,0-1 0,0 19 0,0-9 0,-15 9 0,1 1 0,-1-1 0,0 0 0,0 0 0,1 0 0,-16 1 0,15-1 0,0-9 0,16-10 0,-1 1 0,0-10 0,0 1 0,15-20 0,15 1-118,0-19-58,14 0 7,1 0 27,15-9 41,-1 0 41,1 0 27,15-10 19,-16 19 12,1-9 7,0 9 32,-1 0 51,1 10 28,-15-1 29,14 10 19,-29-1 16,15 10-100,-15 10-80,0-10 0,14 18 0,-14 1 0,0 0 0,0 8 0,-15 11 0,15-10 0,0 18 0,-15-9 0,15 10 0,-15-1 0,0 1 0,0-1 0,0 10 0,-15-9 0,15-1 0,-15 1 0,15-1 0,-15 1 0,0-19 0,15 9 0,-15-19 0,15 1 0,0 0 0,-15-10 0,15-9-61,-14 0-219,-1-19-12,0 1 12,0-10 29,0-9 37,-15-10 33,15-9 41,1 0 43,-16 1 43,15-1 32,0 0 29,15 10 30,-15-1 21,15 10 22,0 9 21,0 0 21,0 9 25,0 10 4,0 0 15,0 9 36,0 0 65,0 0 15,0 9-30,0 10-252,0-1 0,0 10 0,0 0 0,-15 9 0,0-9 0,15 9 0,-15-9 0,1 10 0,-1-11 0,0 1 0,0-9 0,0-10 0,15 1 0,0-1 0,0 0 0,0-9-269,0-9-11,0-10 16,0 1 26,15-1 18,0-9 39,0 0 43,14-9 44,-14 9 43,15 0 28,0 0 27,-15 10 21,15-1 24,-16 10 28,1-1 26,0 1 40,0 9 22,-15 0 39,0 0 46,0 9 2,0 1 8,0 8-34,-15 1-226,15 0 0,-15 9 0,-14-1 0,14-8 0,0 9 0,0-9 0,-15 8 0,15-17 0,0 8 0,0-8 0,15-10-13,0 0-329,0-19-25,15 0 22,-15 1 40,30-19 60,-15 9 63,15-9-60</inkml:trace>
  <inkml:trace contextRef="#ctx0" brushRef="#br0" timeOffset="47304.8965">17150 6121 97,'59'-28'157,"-14"9"15,0-9-35,-15 19 3,-1 0 37,1-1 85,-15 10 68,0 0 63,-15 0-211,15 10-182,-15-1 0,0 0 0,0 10 0,-15-1 0,0 1 0,-15 9 0,15-10 0,-14 10 0,14 0 0,-15-9 0,0-1 0,0 10 0,15-9 0,-14 0 0,-1-10 0,0 9 0,15-8-73,0-1-258,1 0-13,14-9 22,-15 10 53,15-10 70,0 0 70,0 0 62,0 0 38,0 0 44,15 0 40,-15 0 37,14 0 58,-14 0 81,15 9 84,0-9 75,15 9 76,0 1-417,-1-10-49,1 9 0,0 0 0,15 1 0,-1-1 0,1 9 0,0-8 0,-1-1 0,1 10 0,0-1 0,-1 1 0,-14-1 0,0 10 0,0 0-439,-1 0-309</inkml:trace>
  <inkml:trace contextRef="#ctx0" brushRef="#br0" timeOffset="59005.8087">12209 5228 193,'0'0'298,"0"0"19,0 0-32,0 0-37,15 0-23,-15 0 0,0 0 31,0 9-256,0 0 0,0 10 0,0-1 0,0 1 0,0 0 0,0 9 0,0-10 0,0 10 0,15-9 0,-15-1 0,0 1 0,0-1 0,15 1 0,-15 0 0,0-10 0,0 0 0,0 1 0,0-1 0,0 0 0,0 0 0,0-9-118,0 0-200,0 0-56,0-9-10,0-9 45,14-1 93</inkml:trace>
  <inkml:trace contextRef="#ctx0" brushRef="#br0" timeOffset="59197.0243">12507 5135 265,'0'-10'188,"14"10"-2,-14 0 28,0 0 48,15 0 41,-15 0 20,0 10-17,0-1-306,0 0 0,0 0 0,0 1 0,-15 8 0,15 1 0,0 0 0,-14-1 0,14 10 0,-15-9 0,15-1 0,-15 1 0,15 0 0,-15-1 0,0-9-130,15 1-153,-15-1-5,0-9-14,0 0 8,-14 0 30,14-9 58,-15-1-72</inkml:trace>
  <inkml:trace contextRef="#ctx0" brushRef="#br0" timeOffset="59407.9269">12239 5125 73,'0'-9'79,"15"0"9,-15 9 13,14 0 29,1 0 40,-15 0 42,15 0 33,0 9 28,0 10 9,-15-1 5,15 1-180,-15 9-107,0 0 0,0 9 0,0 0 0,0 10 0,0-1 0,-15 1 0,0 8 0,15-8 0,-15-1 0,0 1 0,0-10 0,1 0 0,-1-9 0,15 0 0,-15-9 0,0-1 0,15-8 0,-15 8-22,15-18-275,-15 0-36,15 0-20,-15-18 18,15 8 53,0 1 77</inkml:trace>
  <inkml:trace contextRef="#ctx0" brushRef="#br0" timeOffset="59580.7738">12283 5590 142,'15'0'184,"0"0"20,0 0 26,0 10 42,15-1 55,-16 10 18,16-1-17,-15-9-313,0 10-15,0-10 0,15 19 0,-15-28 0,-1 10 0,1-1 0,15 0 0,-15 0 0,0-9 0,15 10 0,-16-10 0,1 0 0,0 0 0,0-10 0,0 10-67,-15-9-263,0 0-54,0 0-16,0-1 42</inkml:trace>
  <inkml:trace contextRef="#ctx0" brushRef="#br0" timeOffset="59777.0896">12566 5228 284,'0'0'280,"0"0"-5,15 0 9,-15 0 24,15 0 24,0 0-48,0 0-284,-1 0 0,1 0 0,0-19 0,15 19 0,0-9 0,0 9 0,-16-10 0,16 1 0,0 9 0,0-9 0,-15-1 0,14 10 0,-14-9-278,-15 9-36,15-9-24,0 9 7,-15-9 43,0-1 67</inkml:trace>
  <inkml:trace contextRef="#ctx0" brushRef="#br0" timeOffset="59864.4357">12819 4995 125,'30'0'172</inkml:trace>
  <inkml:trace contextRef="#ctx0" brushRef="#br0" timeOffset="59873.4263">12864 5004 901</inkml:trace>
  <inkml:trace contextRef="#ctx0" brushRef="#br0" timeOffset="60125.1914">12834 5051 2017,'0'9'30,"0"10"-30,0 9 0,0-19 0,0 19 0,-15 9 0,15-9 0,-15 18 0,0-8 0,0-1 0,1 0 0,-1 0 0,0-9 0,0 9 0,0-27 0,15-1 0,0 10 0,-15-10 0,30-9 0,0 0 0,15-9 0,-15-1 0,14-8 0,-14 8 0,15-8 0,0-1 0,-1 10 0,-14-10 0,15 1 0,-15 8 0,0 1 0,0 0 0,0 0 0,0 9 0,-1-19 0,-14 10 0,0 9-39,0 0-196,0-10-23,0 10-11,-14-9 15,14 9 20,-15-9 33,0 9 36,0-10 165</inkml:trace>
  <inkml:trace contextRef="#ctx0" brushRef="#br0" timeOffset="60359.1434">12893 5237 127,'0'0'38,"0"0"39,0 0 32,0 0 26,0 0 29,0 0 22,0 9 37,0-9 50,0 9 38,0 10 31,0-10-280,15 10-62,-15 0 0,0 9 0,0-1 0,0 11 0,0-1 0,15 0 0,-15 10 0,0 8 0,0-27 0,0 19 0,0-1 0,0-9 0,0 1 0,0 8 0,0-27 0,0 9 0,0-10 0,15 1 0,-15 0 0,0-1 0,0-18 0,0 9 0,-15-18-21,15 9-258,-15-28-33,0 10-12,1-10 13,-1 9 42,0-9 56,0 0 63</inkml:trace>
  <inkml:trace contextRef="#ctx0" brushRef="#br0" timeOffset="60503.1838">12700 5693 88,'-15'0'155,"0"18"45,0-18 41,15 0 49,-15 0 39,1 0 51,14 0-16,0 10-364,14-10 0,16-10 0,15 10 0,0-28 0,-1 0 0,16 10 0,-16-1 0,16 1 0,-15 8-274,14-8-362,-14 8 103</inkml:trace>
  <inkml:trace contextRef="#ctx0" brushRef="#br0" timeOffset="62158.1418">12387 7144 0</inkml:trace>
  <inkml:trace contextRef="#ctx0" brushRef="#br0" timeOffset="62242.0985">12343 7069 0,'0'-9'0,"0"0"0,-15-10 0,15 10 0,0-10 0,0 1 0,0-1 0,0 0 0,0 1 0</inkml:trace>
  <inkml:trace contextRef="#ctx0" brushRef="#br0" timeOffset="62314.8141">12328 6902 218,'0'-9'180,"0"9"25,0 0 20,0 0 41,15-10 21</inkml:trace>
  <inkml:trace contextRef="#ctx0" brushRef="#br0" timeOffset="62380.9162">12373 6893 1891,'-15'18'156,"15"1"-156,0-1 0,-15 10 0,15 0 0,0 0 0,-15 9 0,15-9 0,0 0 0,0 0 0,0-9 0,0-1 0,0 1 0,0-10 0,0 0 0,0 1 0,15-10-142,0 0-89,-15-10-31,15 1-18,-1-9-5,1-1 19</inkml:trace>
  <inkml:trace contextRef="#ctx0" brushRef="#br0" timeOffset="62565.3437">12700 6883 1736,'15'10'299,"-15"-1"-287,0 0-12,0 1 0,0 8 0,-15 1 0,15 9 0,0 0 0,-15-10 0,0 10 0,15-9 0,-15-1 0,15 1 0,-15-10 0,15 0 0,-14 1 0,-1-1-25,0-9-183,0-9-4,0-1-9,-15 1 6,15-9 3,1-85-2</inkml:trace>
  <inkml:trace contextRef="#ctx0" brushRef="#br0" timeOffset="62656.8694">12373 6781 521,'0'-9'-139,"0"-1"73,0-8 44,14 8 33,1 1 28,-15 0 24,15 0 25,0 9 23,0 0 19,15 9 24,-15 0 37,0-55 26,-1-19 532</inkml:trace>
  <inkml:trace contextRef="#ctx0" brushRef="#br0" timeOffset="62749.1916">12536 6660 1887,'0'56'92,"15"0"-24,-15-1-68,-15 1 0,15 0 0,-15-9 0,15 8 0,-14 1 0,-1-9 0,0 9 0,0-19 0,0 9 0,0-18 0,0 0 0,0 0 0,15-9 0,-15-1 0,1 1-158,28-10-41</inkml:trace>
  <inkml:trace contextRef="#ctx0" brushRef="#br0" timeOffset="62809.8442">12358 7479 1403,'-15'0'-249,"0"-19"-11,0 10 10,0-10 29,0 10 36</inkml:trace>
  <inkml:trace contextRef="#ctx0" brushRef="#br0" timeOffset="62988.7813">12254 7395 0,'0'-19'0,"-15"10"0,15 0 0,-15-10 0,15 10 0,0-1 0,0 1 0,0 0 0,0 0 0,0-1 0,0 1 0,0 0 0,0-1 0,15 10 0,-15-9 0,15 0 0,-15-1 0,14 10 0,1 0 0,0 0 0,0 0 0,-15 10 0,15-10 0,0 9 0,-15 0 0,15-9 0,-15 10 0,15-10 0,-15 9 0,14-9 0,1 9 0,0 1 0,0-10 0,0 9 0</inkml:trace>
  <inkml:trace contextRef="#ctx0" brushRef="#br0" timeOffset="63060.7392">12462 7302 344,'0'9'319,"15"-9"26,-15 0 18,0 9-3,15-9-44</inkml:trace>
  <inkml:trace contextRef="#ctx0" brushRef="#br0" timeOffset="63141.5842">12492 7330 1962,'15'9'85,"-1"0"-85,1 1 0,0-1 0,0-9 0,15 9 0,0 1 0,-1-1 0,16 10 0,0-10 0,-1 0 0,-14 0 0,15 1 0,-1-1 0,-14 0 0,0-9 0,0 10 0,-1-1 0,1-9 0,-15 0 0,0 9 0,0-9 0,-15 10 0,15-10-394,-15 9-288</inkml:trace>
  <inkml:trace contextRef="#ctx0" brushRef="#br0" timeOffset="63715.4326">12343 6967 2047,'-15'-46'0,"15"8"0,0-8 0,0-1 0,15 10 0,0-9 0,14 8 0,-14 10 0,30 1 0,-15-1 0,0 9 0,-1 0 0,46 29 0</inkml:trace>
  <inkml:trace contextRef="#ctx0" brushRef="#br0" timeOffset="63769.4004">12760 6697 2047</inkml:trace>
  <inkml:trace contextRef="#ctx0" brushRef="#br0" timeOffset="63842.8365">12715 7125 2047,'-15'28'0,"15"0"0,-15 9 0,0-9 0,-15-9 0,16 9 0,-1-19 0,-15 0 0,15 0 0,-15-18 0,15 0 0,1-10 0,-16-18 0,15 0 0,-15-10 0,15-36 0</inkml:trace>
  <inkml:trace contextRef="#ctx0" brushRef="#br0" timeOffset="63925.7994">12387 6772 2047,'15'-10'0</inkml:trace>
  <inkml:trace contextRef="#ctx0" brushRef="#br0" timeOffset="63937.7935">12447 6725 1511,'30'-9'-56,"0"0"-218,-1 9-106,16 0 2</inkml:trace>
  <inkml:trace contextRef="#ctx0" brushRef="#br0" timeOffset="63943.7898">12923 6827 0,'30'19'0,"0"0"0</inkml:trace>
  <inkml:trace contextRef="#ctx0" brushRef="#br0" timeOffset="64208.2325">13519 7079 0,'-15'0'0,"0"0"0,0 0 0,0-10 0,0 1 0,0 0 0,0-1 0,0 1 0,1 0 0,14 0 0,-15-1 0,15 1 0,-15 0 0,15-1 0,0 1 0,0-10 0,-15 10 0,15-9 0,0 8 0,0-8 0,0 8 0,0-8 0,0 8 0,0-8 0,-15 8 0,15 1 0,0 0 0,-15 9 0,15-9 0,-15 9 0,15-10 0,-15 10 0,1 0 0,-1 0 0,0 0 0,0 0 0</inkml:trace>
  <inkml:trace contextRef="#ctx0" brushRef="#br0" timeOffset="64219.2012">13221 6781 6</inkml:trace>
  <inkml:trace contextRef="#ctx0" brushRef="#br0" timeOffset="64552.5596">13146 6893 932,'0'-10'441,"0"1"-95,-14-10-128,14 19-108,0-9-110,0 0 0,14 9 0,-14-10 0,15 1 0,15 0 0,-15 0 0,30-10 0,-16 0 0,1 10 0,0-10 0,15 1 0,-16 9 0,1-1 0,-15 1 0,0 9 0,0 0 0,0 0 0,0 0 0,-15 9 0,0 1 0,0 8 0,0 1 0,0 9 0,-15 9 0,15-9 0,-15 9 0,0 0 0,0 0 0,15 1 0,-15 8 0,15-9 0,-15 1 0,15-1 0,0-9 0,15 9 0,-15 0 0,15-9 0,0 9 0,0-9 0,0-9 0,0 9 0,-1-10 0,1-8 0,0 8 0,15-9 0,-15 1 0,0-10 0,14 9 0,-14-9 0,0-9 0,15 9 0,-15-10 0,0 1 0,0 0 0,0-10 0,-1 1 0,1-10-62,0 0-286,-15 0-43,0-9 3,0-1 52,-15 1 85</inkml:trace>
  <inkml:trace contextRef="#ctx0" brushRef="#br0" timeOffset="64855.0201">13712 6762 188,'0'0'170,"0"0"-1,0 0 4,0 10 42,15-10 48,-15 9 38,0 0 24,0 1-82,0-1-243,0 0 0,0 10 0,0-1 0,0 10 0,-15-9 0,15 9 0,-15 0 0,15-10 0,-15 10 0,15-9 0,-15-1 0,0 1 0,1 0-205,-1-10-28,0 10 34,0-10 37,0 0 55,-15-9 46,15 9 27,1-9 19,-1 0 29,15 0 63,-15 0 61,15 0 35,0 0 26,0 0 6,0 10 5,15-10-210,14 0 0,1 0 0,0 0 0,0 0 0,-1 0 0,16 0 0,-15 0 0,15 0 0,-16 0 0,1 0 0,0 0 0,-15 9-447,15 0-118,-16 1 55</inkml:trace>
  <inkml:trace contextRef="#ctx0" brushRef="#br0" timeOffset="66540.8329">13623 8446 0,'0'9'0,"15"1"0,-15-1 0,14 0 0,-14 1 0,0-1 0,15 0 0,-15 0 0,15-9 0,-15 10 0,0-1 0,15 0 0,-15 1 0,0-1 0,15 0 0,0 1 0,-15-1 0</inkml:trace>
  <inkml:trace contextRef="#ctx0" brushRef="#br0" timeOffset="66645.8263">13742 8511 0,'0'-9'0,"0"0"0,0-1 0,0 1 0,0 0 0,0-1 0,0 1 0,0 0 0,0-1 0,-15 10 0,30 0 0</inkml:trace>
  <inkml:trace contextRef="#ctx0" brushRef="#br0" timeOffset="66707.7982">13727 8418 1</inkml:trace>
  <inkml:trace contextRef="#ctx0" brushRef="#br0" timeOffset="66718.7979">13697 8418 0,'0'-9'0</inkml:trace>
  <inkml:trace contextRef="#ctx0" brushRef="#br0" timeOffset="66725.7869">13652 8409 0,'0'-10'0</inkml:trace>
  <inkml:trace contextRef="#ctx0" brushRef="#br0" timeOffset="66833.7858">13608 8158 0,'0'-19'0,"-15"0"0,15 1 0,0-1 0,-15 1 0,15 8 0,-15-8 0,15 8 0,0 1 0,0 0 0,0 18 0,0 0 0</inkml:trace>
  <inkml:trace contextRef="#ctx0" brushRef="#br0" timeOffset="66970.5521">13563 8065 487,'0'18'522,"0"1"-46,0-10-125,0 0-140,0 1-211,0-1 0,0 0 0,15 1 0,-15-1 0,15-9 0,0 9 0,0-9 0,14 10 0,1-10 0,-15 0 0,15 0 0,0 0 0,-15 0 0,14 0 0,-14 0 0,0 0-141,-15 0-250,15 0 18,-15 0 11,0 0 28</inkml:trace>
  <inkml:trace contextRef="#ctx0" brushRef="#br0" timeOffset="67046.0498">13801 8204 0,'-15'9'0,"-14"1"0,-1-1 0,0 10 0,0-1 0,15-8 0,-14 17 0,14-8 0,-15 9 0,15 0 0,0 0 0</inkml:trace>
  <inkml:trace contextRef="#ctx0" brushRef="#br0" timeOffset="67593.8116">13533 8446 203,'0'19'234,"0"-1"-16,0-18-39,0 10-11,0-1 11,0-9 43,0 0-5,0 9-37,0-9-41,15 0-43,0 0-84,0-9-12,0 9 0,15 0-68,-15-9-131,-1 9-36,1 0 9,0 0 32,-15 9 21,15 0 18,-15 10 24,0 9 31,0 0 34,0-1 31,-15 11 18,15-1 15,-15 0 24,15-9 37,-15 9 28,15-9 26,0 0 31,0 0 30,0-10 29,0-8-10,0 8-14,0-8-18,0-1-8,0-9-40,0 9-113,15-9 0,0-9 0,0 0 0,0-10 0,0-9 0,0-9 0,15 0 0,-16-10 0,16-9 0,-15 1 0,15-20 0,-15 10-125,0-19-11,-15 10 44,15-10 35,-15 10 29,0 9 18,0 0 0,0 9 10,0 9-2,0 1 9,0 18 9,0 9 22,0 1 27,0 8 15,0 1-3,0 9-15,0 0-5,14 0 1,-14 9-58,0 10 0,0 0 0,15 8 0,-15 1 0,0 10 0,0-10 0,15 9 0,-15 0 0,0 0 0,0-9 0,0 9 0,0-9 0,0 0 0,0-9 0,0-1 0,0 1 0,0-1 0,0-8 0,15-1 0,-15 0 0,15-9 0,-15-9 0,15 9 0,0-9 0,0-10 0,-1 10 0,1-10 0,0 1 0,0 8 0,0-8 0,0-1 0,0 10 0,15-10 0,-30 10 0,14 0 0,1-1-208,-15 10-37,15-9-9,-15 9 12,0 0 7,0 0-2,0 9 16,-15 1 41</inkml:trace>
  <inkml:trace contextRef="#ctx0" brushRef="#br0" timeOffset="67670.8016">14173 8186 0,'-14'9'0,"-1"19"0,0-10 0,-15 1 0,15 0 0,0-1 0,0 10 0,0-9 0</inkml:trace>
  <inkml:trace contextRef="#ctx0" brushRef="#br0" timeOffset="67793.7305">14010 8381 121,'-15'18'156,"0"-8"18,15 8 9,-15-18-5,15 10 14,0-10 41,0 9 96,0-9 31,15 0-239,0 0-121,0 0 0,14 0 0,-14-9 0,15-1 0,-15 1 0,15 0 0,0-1 0,-16 1 0,1 0 0,0 0 0,0-1 0,0 1 0,-15 9-283,0 0-33,0 0 32,0 0 10,0 9 28,-15 1 34,0-1 38,0 9-77</inkml:trace>
  <inkml:trace contextRef="#ctx0" brushRef="#br0" timeOffset="67877.6822">14129 8446 0,'-30'28'0,"0"0"0,-14 0 0,14 0 0</inkml:trace>
  <inkml:trace contextRef="#ctx0" brushRef="#br0" timeOffset="68073.6831">13950 8595 173,'-15'18'162,"0"-8"13,15-1-17,-14 0 41,14-9 81,14 10 51,1-10-15,0 0-63,0 0-253,15-10 0,-15 1 0,29-10 0,-14 1 0,0 9 0,0-10 0,14 0 0,-14 1 0,-15 8 0,15-8 0,-15 9 0,-1 9 0,1-10 0,0 10 0,-15 10 0,-15 8 0,15 1 0,-15 18 0,-14 0 0,14 10 0,0-10 0,-15 9 0,15-8 0,0-11 0,1 1 0,14-9 0,0 9 0,0-19 0,0 10 0,14-10 0,1 0 0,15 1 0,0-10 0,0-10 0,14 1 0,1 0 0,-15-10 0,14 1 0,1-1 0,-15-9 0,-1 9 0,1-8 0</inkml:trace>
  <inkml:trace contextRef="#ctx0" brushRef="#br0" timeOffset="68148.6412">14650 8576 2047,'-15'-18'0,"15"-38"0</inkml:trace>
  <inkml:trace contextRef="#ctx0" brushRef="#br0" timeOffset="68154.6366">14590 8437 2047,'-30'-38'-314,"-14"-8"-242,-16-1 28</inkml:trace>
  <inkml:trace contextRef="#ctx0" brushRef="#br0" timeOffset="68298.7427">14322 8186 0,'-74'-56'0,"-1"9"0,16-9 0,-16 19 0,16 0 0,14 9 0,-14 9 0,14 1 0,0 9 0,16-1 0,-1 10 0,-15 0 0,15 0 0,1 0 0,-1 0 0,15 0 0,-15 0 0,1 28 0,-1 0 0,0 0 0,15 0 0,15 0 0,-30 9 0,1-9 0,29 9 0,-30 0 0,0 1 0,15-1 0,0 0 0,0 0 0,15-9 0,-14 0 0,14-9 0,-15 8 0,15-17 0,0-1 0,-15 0 0</inkml:trace>
  <inkml:trace contextRef="#ctx0" brushRef="#br0" timeOffset="69303.2672">13965 10046 192</inkml:trace>
  <inkml:trace contextRef="#ctx0" brushRef="#br0" timeOffset="69487.4218">13950 10018 1004,'0'0'336,"0"9"35,0 1-52,0 8-302,0 10-17,0 0 0,0 0 0,0 9 0,-15-9 0,15 9 0,0 0 0,0 1 0,0-1 0,-15 0 0,15-9 0,0 9 0,0-9 0,0-9 0,0-1 0,0 1 0,0-1 0,0-8 0,0-1 0,15-9 0,-15 0-114,15-9-62,0-10-15,0 1-8,0-10 13,0-10 7,0 1 21,-15-9 17,14-1 23,1 1 13,0 9 8,-15-10 5</inkml:trace>
  <inkml:trace contextRef="#ctx0" brushRef="#br0" timeOffset="69789.5128">14129 9860 0,'0'-9'0,"0"18"0,-15 0 0,15 0 0,0 1 0,-15-10 0,15 9 0,0 0 0,-15-9 0,15 10 0,0-1 0,-15 0 0,15 1 0,-15-1 0,15 0 0,0 0 0,-15 1 0,15 8 0,0-8 0,-14 8 0,14-8 0,-15 8 0,15-8 0,-15-1 0,0 0 0,15 0 0,-15-9 0,0 10 0,0-10 0,0 0 0,1-10 0,14 1 0,0 0 0,-15-10 0,15 1 0,0 8 0,0-8 0,0-10 0,0 9 0,0 1 0,0-10 0,15 9 0,-15 0 0,0 1 0,14 9 0,-14-1 0</inkml:trace>
  <inkml:trace contextRef="#ctx0" brushRef="#br0" timeOffset="69872.5431">13935 9823 123,'15'0'214,"-15"-10"39,0 10-24,0 0-36,0 0-15,-15-18 1,15 18 37</inkml:trace>
  <inkml:trace contextRef="#ctx0" brushRef="#br0" timeOffset="70064.8071">13950 9804 1445,'0'0'391,"0"9"-180,15 1-211,0-1 0,0 0 0,0-9 0,14 10 0,-14-10 0,15 0 0,-15 9 0,15-9 0,-15 0 0,0 9 0,14-9 0,-14 9 0,0 10 0,0 0 0,-15-1 0,15 10 0,-15 9 0,0 1 0,0-1 0,0 9 0,0 1 0,-15-1 0,15 1 0,-15-1 0,15 1 0,0-1 0,0-8 0,-15-1 0,15-9 0,0-10 0,0 10 0,0-19 0,0 1 0,0-1 0,0 0 0,0-9-151,0-9-79,0-10-17,0 1 8,0-10 4,-15 0 27,15-9 30,-29 0 26,14-10 31</inkml:trace>
  <inkml:trace contextRef="#ctx0" brushRef="#br0" timeOffset="70137.7614">14084 10278 636,'-15'-37'-271,"-15"0"134,1 0 72,14 9 46,-15 0 38,15 9 43,0 1 53,0 9 25</inkml:trace>
  <inkml:trace contextRef="#ctx0" brushRef="#br0" timeOffset="70505.2453">13906 10046 1304,'0'9'180,"0"1"-34,0-10-36,14 9-45,1 0-22,0 0-20,15 1-8,-15-10-9,0 0-1,14 0 0,-14 0-7,15 0 5,-15 0-2,0-10-5,0 10-4,0 0-29,0 0-15,-15 0 2,14 0 11,-14 0 4,0 0 9,0 10 12,0-1 2,-14 0 7,-1 10 3,0 9 2,0-10 7,0 10-7,0-9-5,-15 9 11,15-10 11,1 1 17,-1 0 12,0-10 12,0 0-3,15 1-13,0-1-20,-15-9-16,15 0-10,0 9 4,15-9 9,-15-9-12,15 0 6,0-1-1,14 1 0,-14 0-10,15-1-5,-15 1-33,0 0-12,15 9-2,-15-10 6,-1 10 12,-14 0 3,15 10 23,-15-1-1,0 0 7,0 10 12,-15 0-7,15 8 5,-14 1 4,-1-9-4,0 9-2,0-10 7,15 1-1,-15-10 8,15 1 5,-15-10-12,15 0 5,0 0-12,0 0 7,0-10-9,15-8 2,0-10-52,0 0-54,0-9-39,0 0-17,-1-10-12,16 1 1,-15-10 7,-15 28-441</inkml:trace>
  <inkml:trace contextRef="#ctx0" brushRef="#br0" timeOffset="70583.2954">14248 10065 158,'15'-56'-5,"0"9"5,-15 10 14,0 0 31,14 9 15,-14 9 30,0 19 15,0-18-13,15-1 24</inkml:trace>
  <inkml:trace contextRef="#ctx0" brushRef="#br0" timeOffset="70685.5425">14337 9813 1324,'0'-9'182,"15"9"-46,15-9-56,-15 9-22,14-10-22,-14 1-25,15 0-4,0 0-4,0-1 2,-16 1-5,16 0 0,0-1-16,-15 1-36,15 0-32,-15-1-25,-1 10-17,-14-9-8,15 9-7,-15 0-9,0 0-12,0 0-6,0 9 14,0-9 20</inkml:trace>
  <inkml:trace contextRef="#ctx0" brushRef="#br0" timeOffset="70762.4988">14665 9711 261,'-15'9'-76,"-15"1"11,0 8 12</inkml:trace>
  <inkml:trace contextRef="#ctx0" brushRef="#br0" timeOffset="70770.4942">14545 9776 0</inkml:trace>
  <inkml:trace contextRef="#ctx0" brushRef="#br0" timeOffset="70781.4863">14486 9804 13,'-15'19'47,"0"-10"28,0 10 17,0-10 28,1 9 31,14-8 29,0-1 36,-15 10 38</inkml:trace>
  <inkml:trace contextRef="#ctx0" brushRef="#br0" timeOffset="70873.5923">14397 9944 1243,'0'18'380,"0"1"-115,0-1-106,0 1-159,15 0 0,-15-1 0,0-8 0,0 8 0,14 1 0,-14-10 0,0 0 0,0 1-104,15-10-127</inkml:trace>
  <inkml:trace contextRef="#ctx0" brushRef="#br0" timeOffset="70888.5875">14441 10130 740,'15'-10'-54,"-15"-8"-93,0-10-23,0 0 21,0 0-67</inkml:trace>
  <inkml:trace contextRef="#ctx0" brushRef="#br0" timeOffset="70966.2009">14456 9953 0,'0'-28'0,"15"0"0,-15 9 0</inkml:trace>
  <inkml:trace contextRef="#ctx0" brushRef="#br0" timeOffset="70978.1883">14471 9841 75,'15'-9'86,"-15"0"19,0-1 10,0 10 43,0 0 48,30-18 46</inkml:trace>
  <inkml:trace contextRef="#ctx0" brushRef="#br0" timeOffset="70984.1843">14531 9832 1724,'0'9'207,"14"10"-93,-14-10-112,0 10-2,15-10 0,-15 10-2044</inkml:trace>
  <inkml:trace contextRef="#ctx0" brushRef="#br0" timeOffset="71079.131">14575 9934 1705,'15'10'114,"-15"-1"-198,15-9-95,-15 0-26,0 0-8,15-9 0,-15-1 15,15 1 31</inkml:trace>
  <inkml:trace contextRef="#ctx0" brushRef="#br0" timeOffset="71087.125">14665 9795 328,'14'-10'-5,"-14"10"43,0-9 33,0 9 33,30-9 41</inkml:trace>
  <inkml:trace contextRef="#ctx0" brushRef="#br0" timeOffset="71172.237">14709 9702 1985,'0'18'-144,"0"1"196,0 0 87,0-10-124,0 9-15,0 1 0,0 0 0,0-1 0,0 1 0,-15-1 0,15-8 0,-15 8 0,15-8-792</inkml:trace>
  <inkml:trace contextRef="#ctx0" brushRef="#br0" timeOffset="71185.2244">14665 9944 1468,'-15'9'-217,"0"0"-57,0 0 2,-15 1 35,0-10 44,1 9-81</inkml:trace>
  <inkml:trace contextRef="#ctx0" brushRef="#br0" timeOffset="71267.1779">14471 9990 0,'-45'0'0,"16"-9"0,-1 9 0,15 0 0,-15-10 0</inkml:trace>
  <inkml:trace contextRef="#ctx0" brushRef="#br0" timeOffset="71277.1709">14292 9971 138,'-14'0'146,"14"0"12,0 0-9,-15 0 11,15 10 88,15-10 43,-15 0 35</inkml:trace>
  <inkml:trace contextRef="#ctx0" brushRef="#br0" timeOffset="71364.1225">14307 10018 1527,'15'19'398,"-15"9"-276,15-1-122,0 1 0,0 10 0,0-1 0,0 0 0,-15 0 0,15-9 0,-1 9 0</inkml:trace>
  <inkml:trace contextRef="#ctx0" brushRef="#br0" timeOffset="71372.1187">14441 10362 2047,'15'28'0,"30"74"0,-45-64 0,0-20-252,-15-18-65,15 0-7,-15 0 17,15-9 39,-15 0 51,0-10 54</inkml:trace>
  <inkml:trace contextRef="#ctx0" brushRef="#br0" timeOffset="71461.2524">14412 10464 0,'-15'-27'0,"0"-11"0,0 1 0,15 9 0,-15-9 0,15 9 0</inkml:trace>
  <inkml:trace contextRef="#ctx0" brushRef="#br0" timeOffset="71468.2393">14352 10232 175,'0'-19'148,"0"10"-1,0 0 5,0 9 56,15-10 68,-15 10 48,15-27-4</inkml:trace>
  <inkml:trace contextRef="#ctx0" brushRef="#br0" timeOffset="71602.1536">14516 10167 2047,'29'0'0,"-14"-9"0,30-1 0,-15 1 0,0 0 0,14-1 0,-14-8 0,15 8 0,-16-8 0,16 9 0,0-10 0,-16 10 0,-14-1 0,0 10 0,0-9 0,0 9 0,0 0 0,-15 9 0,-15 10 0,15 0 0,-15-1 0,-15 1 0,15 9 0,-14-10-166,14 1-58,-15-1-35,0 1-16,0 0 0,1-1 19,-1-8 39</inkml:trace>
  <inkml:trace contextRef="#ctx0" brushRef="#br0" timeOffset="71837.5751">14605 10195 0,'-15'18'0,"0"-18"0,15 10 0,-15-20 0,15 1 0,0 0 0,0-1 0,0 1 0,0 0 0,0 0 0,0-1 0,0 1 0,0 18 0,15-9 0,-15-9 0,0 0 0,-15 9 0,15-10 0,15 10 0</inkml:trace>
  <inkml:trace contextRef="#ctx0" brushRef="#br0" timeOffset="71926.544">14575 10120 92,'0'0'108,"0"0"15,0 0 23,0 10 556,0-10-854</inkml:trace>
  <inkml:trace contextRef="#ctx0" brushRef="#br0" timeOffset="72717.6261">14560 10139 1040,'0'9'152,"0"1"33,0-1-2,0 9-13,0 1-24,-15 0-27,15-1-67,0 10-52,0-9 0,0-1 0,-14 10 0,14-9 0,0-1 0,0 1 0,-15 0 0,15-1 0,0-8 0,0 8 0,0-9 0,-15 1 0,15-1 0,0 0-17,0-9-57,0 0 36,15 0 25,-15-9 6,15 0 3,-1-1-4,-14 1 6,15-9 2,0-1 0,15 0 3,-15 1-3,0-1 2,0-9-2,0 10 2,-1-1 11,1 10 4,-15-1 27,15 1 5,-15 0-16,15 9-33,-15 9 0,-15 0 0,15 19 0,-15-9 0,0 9 0,15 0 0,-14 0 0,-1 0 0,0 9 0,0-9 0,0 0 0,0 9 0,0-9 0,0 9 0,0-9 0,1 0 0,-1 0 0,15-10 0,-15 1 0,15-1 0,-15-8 0,15-1 0,0 0 0,-15-9 0,15 0-105,0-9-34,-15-10 5,15 1 10,-15-1 9,0-18 15,1 9 21,-1-9 28,15 9 22,-15 0 16,15 9 3,-15 1 6,15 9 16,0-1 24,0 1 31,0 0 15,0 9 16,0 0 0,0 0 62,0 0 2,15 9 4,0 0-144,0-9-22,-1 10 0,1-1 0,15-9 0,-15 9 0,15-9 0,-1-9 0,1 0 0,15-1 0,-15-8 0,-1-1 0,1-9 0,0 0 0,0 10 0,-1-10-69,-14 0-2,15 9 22,-15-9 19,0 19 14,-15-10 11,15 10 7,-15 9 14,0-9 14,0 9 23,0 0 12,0 9 9,0 10-74,-15-10 0,0 10 0,0 9 0,15-10 0,-15 1 0,0-1 0,0 1 0,15 0 0,-14-10 0,14 9 0,-15-8 0,15-1 0,0 0 0,0 1 0,-15-10 0,15 9 0,0 0 0,0 1 0,15-10 0,0 0 0,-1 0 0,1 0 0,0-10 0,15 1 0,-15 0 0,15-1 0,-1 1 0,1 0 0,0-1 0,0 1 0,-1 0 0,1 0 0,-15-1 0,15 1 0,-15 0 0,0 9 0,0-10 0,-1 1 0,-14 9-113,0 0-31,0 0-2,0 0-21,0 0-10,0 0-9,-14-9 0,-1 9 15,0 0 23,-15-10 19,15 10 16,-15-9 17,1-9 23</inkml:trace>
  <inkml:trace contextRef="#ctx0" brushRef="#br0" timeOffset="72812.5728">14828 10232 167,'0'-9'21,"0"-1"9</inkml:trace>
  <inkml:trace contextRef="#ctx0" brushRef="#br0" timeOffset="72921.0432">14784 10120 636,'0'0'101,"0"0"-7,14 0 34,-14 0 25,15 0 4,-15 10 0,15-10 29,-15 9 32,15 0-1,0 10-217,-15-1 0,15 10 0,0 0 0,0 19 0,-15-1 0,15 1 0,-1 18 0,-14 9 0,15 10 0,0 9 0,0 19 0,0-10 0,0 19 0,15 0 0,-16 0 0,1 0 0,15-10 0,-15 1 0,0 0-348,0-10-154,-15 0-14</inkml:trace>
  <inkml:trace contextRef="#ctx0" brushRef="#br0" timeOffset="83423.698">14069 5069 150,'15'0'122</inkml:trace>
  <inkml:trace contextRef="#ctx0" brushRef="#br0" timeOffset="83843.5752">14114 5107 863,'0'0'287,"0"0"6,0 0 15,-15 0-23,15 0-274,0 0-11,0 9 0,-15 0 0,15 10 0,0-1 0,-15 10 0,0 10 0,15-20 0,-15 10 0,1 0 0,14-9 0,-15 9 0,15-10 0,-15-9 0,15 10 0,0-10 0,-15 1 0,15-1 0,15-18 0,-15-1 0,15 1 0,0 0 0,14-1 0,1-8 0,0 9 0,0-19 0,-1 18 0,16-8 0,-15 8 0,0 1 0,-1 0 0,1-1 0,0 10 0,0 0 0,-15 0 0,-1 10 0,1-1 0,0 0 0,-15 1 0,15 8 0,-15-8 0,0 18 0,0-10 0,-15 1 0,15 9 0,-15-10 0,0 19 0,-14-27 0,14 8 0,-15 10 0,0-9 0,0-1 0,1-8 0,-1 8 0,0-8 0,0-1 0,1-9 0,-1 9 0,15-9 0,-15 0 0,15 0 0,0-9 0,1 9 0,14-9 0,0-1 0,-15 10 0,15-18 0,0 8 0,0-8-192</inkml:trace>
  <inkml:trace contextRef="#ctx0" brushRef="#br0" timeOffset="83920.5333">13995 5386 566</inkml:trace>
  <inkml:trace contextRef="#ctx0" brushRef="#br0" timeOffset="84022.5071">13995 5358 0,'0'-9'0,"0"-19"0,0 9 0,0 10 0,15-10 0,-15 10 0,0-10 0,15 10 0,-15 0 0,14-10 0,-14 0 0,15 10 0,-15-10 0,15 10 0,-15 0 0,0 0 0,15-1 0,-15 1 0,0 0 0,15 9 0</inkml:trace>
  <inkml:trace contextRef="#ctx0" brushRef="#br0" timeOffset="84032.5036">14099 5079 209,'0'-10'275,"0"10"16,0 0-42,0 0-31,0 0-6,0 0 45,0-9 79,15 9-336,0 0 0,0-9 0,0 9 0,-1-9 0</inkml:trace>
  <inkml:trace contextRef="#ctx0" brushRef="#br0" timeOffset="84133.1413">14233 5032 2047,'15'0'0</inkml:trace>
  <inkml:trace contextRef="#ctx0" brushRef="#br0" timeOffset="84142.1381">14307 5023 2047,'45'0'0,"-15"-9"0,0 9 0,-1 0 0,1 0-515,0 9-176</inkml:trace>
  <inkml:trace contextRef="#ctx0" brushRef="#br0" timeOffset="84150.1329">14560 5051 0,'30'9'0,"0"10"0,0-10 0,-1-9 0,16 0 0,0 0 0,14 0 0,1-28 0</inkml:trace>
  <inkml:trace contextRef="#ctx0" brushRef="#br0" timeOffset="86366.2538">14724 7088 0,'-15'0'0,"15"-9"0,-15-1 0,15 1 0,0 0 0,-15-1 0,15 1 0,0 0 0,0 0 0,0-1 0,0 1 0,-14 0 0,14-1 0,-15 10 0,15-9 0,-30 9 0</inkml:trace>
  <inkml:trace contextRef="#ctx0" brushRef="#br0" timeOffset="87073.096">14471 6809 647,'-15'0'289,"15"0"-28,0 0-34,-15 0-13,15 0 12,0 0-43,0 9-183,15-9 0,0 0 0,0-9 0,0 9 0,15-9 0,-16-1 0,16 10 0,0-9 0,-15 0 0,15 9 0,-1-10 0,1 10 0,-15-9 0,15 9 0,-15 0 0,0 0 0,14 0 0,-14 9 0,0 10 0,0-10 0,-15 10 0,0 9 0,0 0 0,0 9 0,-15 0 0,0 0 0,0 1 0,-14-1 0,14-9 0,-15 9 0,0-9 0,0-10 0,1 10 0,-1-9 0,15-1 0,-15 1 0,0-10 0,16 1 0,-1-1 0,0-9 0,15 9 0,15-18 0,14 9 0,1-9 0,0-1 0,15-8 0,-1 8 0,1-8 0,14-1 0,-14 1 0,0 8 0,-15-8 0,14 8 0,-14-8 0,0 9-141,-1 9-471,1 0-11</inkml:trace>
  <inkml:trace contextRef="#ctx0" brushRef="#br0" timeOffset="89033.715">15141 8027 178,'15'-9'225,"-15"9"27,0-9 21,0 9-4,0 0 19,0 9 34,0-9-82,0 19-240,-15-1 0,0 20 0,0-1 0,-15 0 0,15 9 0,0-8 0,-14-1 0,14 0 0,0-9 0,0 0 0,15-10 0,-15 1 0,15-10 0,0 1 0,0-1 0,15-9 0,0 0 0,0 0 0,15 0 0,-16-9 0,16 9 0,0-10 0,15 1 0,-16 0 0,1-10 0,15 10 0,-15-10 0,14 10 0,-14-10 0,0 10 0,14-10 0,-14 10 0,0-9 0,-15 8 0,15 1 0,-1 0 0,-14 9 0,0-10 0,0 1 0,0 9 0,-15-9 0,-15 9-122,15 0-151,-15 0-9,15 9-5,-15-9 12,-14 0 23,14 0 32,-15 0-115</inkml:trace>
  <inkml:trace contextRef="#ctx0" brushRef="#br0" timeOffset="89289.0858">15275 7925 207,'0'-9'168,"0"9"32,0-10 21,0 10 13,0 0 33,0 0 26,0 0 8,0 0-145,0 10-156,0-1 0,0 0 0,15 1 0,-15 8 0,0 1 0,0 9 0,0 9 0,14 0 0,-14 10 0,0 9 0,0 9 0,15 9 0,-15 19 0,0 0 0,0 9 0,15 10-166,-15 9-326,0 0-33,0 18 97</inkml:trace>
  <inkml:trace contextRef="#ctx0" brushRef="#br0" timeOffset="90955.9836">15572 9813 71,'0'-9'89,"0"0"4,0-1 6,0 1 5,0 0 12,0 0 22,0-10 45,15 0 34,-15 1 53,15-1 30,0 1 16,-15-1-265,0 0-51,15 10 0,-15 0 0,0-1 0,-15 10 0,15 10 0,0-1 0,0 10 0,0 9 0,0 18 0,15 28 0,0 19 0,0 19 0,14 28 0,-14 8-486,15 20-120</inkml:trace>
  <inkml:trace contextRef="#ctx0" brushRef="#br0" timeOffset="111820.6266">3711 12046 554,'0'9'329,"0"0"-30,0 1-35,0-10 5,0 0 29,0 0-264,0 9-34,0 0 0,30-9 0,-30 0 0,14 0 0,1 0 0,0-9 0,15 0 0,-15-1 0,15 1 0,-16 0 0,16-1 0,0 1 0,-15 0 0,15 0 0,-15 9 0,-1-10 0,1 10 0,0 0 0,0-9 0,0 9 0,15 0 0,-30 0 0,30 0 0,-30 0 0,14 0 0,1 0 0,0-9 0,0 9 0,0-10 0,15-8 0,-15 8 0,29-8 0,-14 9 0,-15-1 0,30-8 0,-16 18 0,1-10 0,15 10 0,-45 0 0,29 0 0,1 10 0,-15-10 0,15 9 0,-15 0 0,0 1 0,14-1 0,1-9 0,-30 9 0,30-9 0,-15 0 0,15 0 0,-1-9 0,16 0 0,0-10 0,-16 10 0,16-1 0,0-8 0,-1 8 0,16 1 0,-30 0 0,14 9 0,1 0 0,0 0 0,-31 9 0,31-9 0,-15 9 0,0 1 0,-15-10 0,14 9 0,1-9 0,0 9 0,-15-9 0,14 0 0,-14 0 0,0-9 0,0 9 0,0-9 0,0-1 0,0 1 0,-15 0 0,30 9 0,-30-19 0,0 10-318,0 0-247,0-1 51</inkml:trace>
  <inkml:trace contextRef="#ctx0" brushRef="#br0" timeOffset="114617.5734">9411 12567 208,'0'0'203,"0"0"9,0 0-15,0 0 2,0 0 34,0 0 41,0 0 51,0 0-129,-15 0-196,15 9 0,0 0 0,15-9 0,0-9 0,0 9 0,14-9 0,-14-1 0,15 1 0,0 9 0,14-9 0,1-1 0,0 1 0,-1 0 0,1 9 0,0-9 0,-1 9 0,1 0 0,0-10 0,-1 10 0,-14 0 0,15 0 0,-15 0 0,-1 0 0,16 0 0,-15-9 0,-1 9 0,1 0 0,0-9 0,0 9 0,0-10 0,-1 1 0,-14 9 0,15-9 0,-15 9 0,0-10 0,0 10 0,-1-9 0,1 9 0,0 0 0,0 0 0,0 9 0,0-9 0,0 0 0,0 10 0,0-10 0,-1 0 0,1 9 0,0-9 0,15 0 0,-15-9 0,0 9 0,14-10 0,1 1 0,-15 0 0,30 0 0,-15-1 0,-1-8 0,1 18 0,0-10 0,0 10 0,-1 0 0,1 10 0,15-1 0,-15 0 0,-1 1 0,1-1 0,15 9 0,-1-8 0,-14-1 0,15 0 0,-1 1 0,16-10 0,-15 0 0,14-10 0,1 10 0,-1-18 0,1 8 0,-16-8 0,16 9 0,-15-1 0,-1 1 0,-14 0 0,-15 9 0,15 0 0,-15 0 0,-1 9 0,1-9 0,-15 9 0,0 1 0,0-20 0,0 1 0,0 0-479,-15-1-163</inkml:trace>
  <inkml:trace contextRef="#ctx0" brushRef="#br0" timeOffset="118691.433">6658 14446 473,'0'9'291,"-15"10"-11,15-19-44,-15 9-13,15 0 13,-15-9 2,15 9-168,15-9-70,15-9 0,-16 9 0,16 0 0,0-9 0,15 9 0,-16 0 0,16-9 0,0 9 0,-16-10 0,16 10 0,0 0 0,14-9 0,-14 9 0,0 0 0,-1 0 0,16 0 0,-16 0 0,1 0 0,15 0 0,-16 0 0,16 0 0,-16 9 0,16-9 0,-15 0 0,-1 0 0,16 0 0,-16 0 0,1-9 0,0 0 0,-1-1 0,16 1 0,-15-10 0,14 10 0,-14-9 0,14-1 0,1 10 0,-16-1 0,16 1 0,-15 0 0,-1 9 0,16 0 0,-16 0 0,1 9 0,0 0 0,-1-9 0,1 10 0,0-10 0,-16 0 0,16 0 0,0 0 0,-1-10 0,-14 1 0,15 0 0,-1-1 0,1 1 0,-15 0 0,15-10 0,-1 19 0,1-9 0,-1 9 0,-14 0 0,15 9 0,0 1 0,-1-1 0,1 0 0,-1 0 0,16 10 0,-15-10 0,14 1 0,1-10 0,-1 0 0,1 0 0,-1-10 0,16 1 0,-16-10 0,16-8 0,-16-1 0,16 9 0,-16-9 0,16 0 0,-16 10 0,-14-1 0,14 10 0,1 9 0,-16 0 0,1 0 0,0 9 0,-1 0 0,1 10 0,0-10 0,-1 0 0,-14 10 0,15-10 0,-1 1 0,1-10 0,0 0 0,14-10 0,-14 1 0,14 0 0,-14-1 0,15-8 0,-16-1 0,16 10 0,-16 0 0,1-1 0,15 10 0,-31 0 0,16 10 0,0 8 0,-16 1 0,1-1 0,0 1 0,0 0 0,-15 9 0,14-10 0,-14-8 0,15 8 0,-15-9 0,15 1 0,-15-10 0,14 0 0,-14 0 0,15-10 0,0 1 0,-15 0 0,14 0 0,1-1 0,0 1 0,0 0 0,-1-1 0,-14 10 0,15 0 0,0 10 0,15-10 0,-16 9 0,16 0 0,-15 1 0,14-10 0,16 0 0,-15 0 0,14-10 0,1 1 0,-1-10 0,16 1 0,-1-10 0,0 9 0,1-9 0,-1 0 0,-14 10 0,14 8 0,-14-8 0,-1 18 0,1 0 0,-16 0 0,-14 0 0,0 18 0,-15 1-244,-15 0-365,0-1 55</inkml:trace>
  <inkml:trace contextRef="#ctx0" brushRef="#br0" timeOffset="120730.2126">4991 15255 763,'-15'-9'469,"-15"-1"-61,15 10-49,0 0-311,0-9-48,15 9 0,-29 0 0,58 9 0,-29-9 0,30 10 0,0-10 0,0 0 0,-1 0 0,16 0 0,0 0 0,-1-10 0,16 10 0,-15-9 0,-1 0 0,1-1 0,0-8 0,14 8 0,-44 1 0,15 0 0,-1 0 0,-14 9 0,0-10 0,0 1 0,-15 0 0,-15 9-374,0-10-83,-14 1 54,-1 0 77,0-1 93</inkml:trace>
  <inkml:trace contextRef="#ctx0" brushRef="#br0" timeOffset="120987.5332">4485 15515 976,'0'19'506,"0"-10"-124,-30 1-199,30-1-183,0 0 0,0 0 0,30 1 0,-30-1 0,29 10 0,-29-10 0,30 10 0,0-1 0,-15 10 0,15 0 0,-1 0 0,1 0 0,0 9 0,-15 9 0,0-8 0,14 8 0,-14-9 0,0 10 0,-15-10 0,15-9 0,0 0 0,-15 0 0,0-19 0,0 10 0,0-10 0,0-18-230,0-1-240,-15-17 48,-15-1 75,15 0 97,1-9-76</inkml:trace>
  <inkml:trace contextRef="#ctx0" brushRef="#br0" timeOffset="121667.3938">4619 15785 433,'0'0'380,"0"-9"-15,0 9-67,0 0-22,0 0 19,15 0-295,-1 0 0,16 0 0,0 0 0,-30 0 0,30-10 0,14 1 0,-14 0 0,30 0 0,-16-10 0,31-9 0,-1 0 0,-14 0 0,14 0 0,0 0 0,1 1 0,-1-1 0,-14 9 0,14 0 0,-14 1 0,-1 9 0,-14 9 0,0 0 0,-16 9 0,16 0 0,-30 0 0,0 1 0,0 8 0,0 1 0,-15 9 0,0 0 0,0 0 0,0 0 0,0 9 0,-15 0 0,0 0 0,0 0 0,0 10 0,15-1 0,-30 1 0,15-10 0,15 0 0,-15 1 0,1-11 0,14 1 0,0-9 0,-15-10 0,15 1 0,0-1 0,-15-9 0,0-9-175,0-10-189,0-9 20,-15-9 51,16-10 49,-31 1 58,0-1 56,1 1 50,-1-10 40,0 9 43,16 1 48,-1 9 43,0 9 34,0-9 34,0 18 17,16-9 62,14 10 45,-30 8 29,15-8 37,0 8-307,0 1-45,15 18 0,0 10 0,0 0 0,0 8 0,15 1 0,-15 0 0,0 9 0,0 1 0,0-1 0,0-9 0,0 0 0,0 0 0,0-1 0,0-17 0,0 8 0,0-8 0,0-20-180,0 1-197,0-10 53,0-8 56,0-11 43,0 1 47,0-9 53,0-10 47,0 9 39,15 1 33,-15-1 28,15 10 46,-15 0 50,30 9 61,-30 0 59,14 10 43,-14 8 26,15 1 6,0 0-39,0 9-274,-15 18 0,15-8 0,-15 8 0,15 10 0,-15 0 0,0 9 0,15-9 0,-15 9 0,0 0 0,0 1 0,15-1 0,-15-9 0,0 9 0,0-9 0,0-10 0,0 10 0,0 0-216,0-9-273,-15-1 33,0 1 84,15 0-138</inkml:trace>
  <inkml:trace contextRef="#ctx0" brushRef="#br0" timeOffset="121837.0678">5095 15943 623,'0'10'549,"0"-1"-43,-30-9-137,30 9-369,0 0 0,0 1 0,0-1 0,30 0 0,-30-9 0,30 0 0,14-9 0,1 0 0,0-1 0,-1-8 0,1-10 0,0 9 0,14 1 0,-14-1 0,-1 10 0,1-1 0,15 10-96,-31 0-621,1 10 122</inkml:trace>
  <inkml:trace contextRef="#ctx0" brushRef="#br0" timeOffset="122272.9848">6449 15106 918,'0'0'540,"0"0"46,0 0-583,0 9-3,0 1 0,15 8 0,-15 1 0,15 9 0,0 0 0,-15 9 0,15 0 0,-15 0 0,15 1 0,-15-1 0,0 0 0,15 0 0,-15-9 0,14 0 0,-14 0 0,15-10 0,-15 1 0,15 0 0,-15-10 0,0 0 0,0 1 0,30-10 0,-30 9-69,0-18-487,0-1 37,-30 1 104</inkml:trace>
  <inkml:trace contextRef="#ctx0" brushRef="#br0" timeOffset="122526.5248">6509 15097 733,'0'-10'519,"0"1"16,15 9-275,0 0-260,-1-9 0,1 9 0,30 0 0,-45-9 0,30 9 0,14-10 0,-14 1 0,15-10 0,-1 10 0,16-10 0,-15 1 0,14-1 0,-14 1 0,14 8 0,-14 1 0,0 0 0,-16 9 0,1 0 0,0 9 0,-15 10 0,0-10 0,0 19 0,-15-10 0,0 10 0,0 10 0,-15-1 0,-15 0 0,15 9 0,-30-8 0,16 8 0,-16 1 0,0-10 0,1 0 0,14-9 0,-30-9-356,16-1-108,14-8 52,0-10 81,0-10 97</inkml:trace>
  <inkml:trace contextRef="#ctx0" brushRef="#br0" timeOffset="122870.9812">6672 14939 133,'15'-19'226,"-15"0"40,15 10 39,-15 0 41,15 9 30,0 0 18,0 0-393,0 9-1,-15 0 0,15 10 0,14 0 0,-29 9 0,15-1 0,0 11 0,0 8 0,0 1 0,-15 8 0,15 11 0,-15-11 0,0 11 0,0-1 0,0-10 0,0 1 0,0-9 0,0 9 0,0-19 0,0 0 0,0-9 0,0 0 0,0-10 0,0 1 0,0-10 0,0 1 0,15-10 0,0 0 0,-1 0 0,16 0 0,15 0 0,-30 0 0,15 0 0,-1 0 0,1 0 0,15 0 0,-16 9 0,16-9 0,0 0 0,-15 9 0,14-9 0,-14 9 0,-15-9 0,15 10 0,-1-10 0,-14 9 0,0-9 0,0 0 0,-15 0-202,0 0-190,-15-9 2,15-1 31,-15-8 58</inkml:trace>
  <inkml:trace contextRef="#ctx0" brushRef="#br0" timeOffset="123065.2777">7000 15218 339,'0'-10'376,"0"1"31,0 9 23,15 0 10,-15 0-385,15 9-55,-15 10 0,15 0 0,-1 8 0,1 11 0,0 8 0,-15 1 0,15-1 0,-15 10 0,15-9 0,-15 8 0,0-8 0,0-1 0,0-8 0,0-1 0,0 0 0,0-18 0,-15 8 0,15-8 0,-15-10 0,0 10-148,-14 0-396,-1-10 56,15-9 103</inkml:trace>
  <inkml:trace contextRef="#ctx0" brushRef="#br0" timeOffset="123219.2493">6419 15720 669,'-29'-9'530,"14"-1"34,15 10-280,-15-9-284,15 0 0,15-10 0,29 1 0,-29-1 0,30-9 0,0-9 0,14 9 0,16-9 0,-1 9 0,0-9 0,1 9 0,-1 0 0,1 9 0,-1 1 0,-14 8 0,-1 10 0,1 10-164,-16-1-656</inkml:trace>
  <inkml:trace contextRef="#ctx0" brushRef="#br0" timeOffset="125797.0316">8592 15273 247,'0'10'217,"-15"-1"16,1-9 4,-1 0 0,0 9-13,15-9-12,-15 0-14,15 10-14,0-10-126,0 9-58,15-9 0,-15 9 0,30-9 0,-1 0 0,1-9 0,15 0 0,14-1 0,1-8 0,14-10 0,1 0 0,14-9 0,15 9 0,0-9 0,0-1 0,16 11 0,13-11 0,1 10 0,0 10 0,0-1 0,0 1 0,-15-1 0,0 0 0,0 10 0,1 0 0,-16 0 0,0-1 0,-15 1 0,0 0 0,1 9 0,-1-10 0,-15 10 0,-14 0 0,-15 0 0,-1 0 0,-14-9 0,-15 9 0,0 0 0,-45 0 0,15 0 0,-15-9 0,-14 9 0,14-10-161,-15 10-258,1-9 20,14 0 42,-15 9 61,16-19-117</inkml:trace>
  <inkml:trace contextRef="#ctx0" brushRef="#br0" timeOffset="126084.5259">10869 14501 453,'0'0'462,"0"0"-79,0 0-107,0 0-101,0 0-2,0 10-48,15-10-125,-15 18 0,15-8 0,0 8 0,-15-8 0,30 8 0,-15 1 0,14 9 0,1-10 0,0 1 0,15-1 0,-16 1 0,16 0 0,0-1 0,-1 1 0,1-10 0,-15 10 0,14-1 0,-29-8 0,15 8 0,-15 1 0,-15 0 0,0-1 0,0 10 0,-15 0 0,0 0 0,-15 9 0,1-9 0,-16 9 0,0 0 0,1 1 0,-16-1 0,16 0 0,-16-9 0,15-10 0,1 10 0,-1-9 0,15-10 0,1 1 0,14-10 0,0 9 0,0-9 0,15-9 0,0-1-235,0 1-301,15-10 40,15 1-279</inkml:trace>
  <inkml:trace contextRef="#ctx0" brushRef="#br0" timeOffset="127324.3491">12105 14613 104,'0'-9'162,"0"-1"50,15 10 33,-15 0 28,0 0 39,0 0 45,0 19 25,-15 0-382,15 9 0,0-1 0,0 20 0,-15-1 0,15 1 0,0 9 0,0 0 0,0 18 0,0-9 0,0 0 0,0 10 0,0-10 0,0 0 0,15 0 0,-15-9 0,0-10 0,15-8 0,-15-1 0,14-9 0,-14-10 0,0 1 0,0-10 0,15 0 0,-15-18 0,0-9-214,0-10-139,0-10 19,0-8 51,-15-1 57,1-18 60,14 0 50,-15 0 42,0 9 33,15 0 22,-15 10 19,15-1 27,0 10 39,0 0 43,0 9 45,15 10 42,-15-1 54,0 0 49,15 10 15,-15 0-4,15 9-209,-1-10-101,1 10 0,0 0 0,0 0 0,0 0 0,0 0 0,15 0 0,-15-9 0,14 9 0,1-9 0,-15 0 0,15-1 0,-1 1 0,1 0 0,-15-1 0,15 1 0,-15 9 0,0-9 0,0 9 0,-15 9 0,0 0 0,-15 10 0,15 9 0,-15 0 0,-15 9 0,0 0 0,0 0 0,1 10 0,-1-10 0,-15 0 0,16-9 0,-1 0 0,0 0 0,0-19 0,15 10 0,0-10 0,1-9 0,14 9 0,0-18 0,14 0 0,1-10 0,15 1 0,0-10 0,15 9 0,-16-9 0,16 0 0,-15 10 0,14-1 0,-14 1 0,0 18 0,-15 0 0,0 0 0,0 9 0,-1 0 0,-14 19 0,0 0 0,0 0 0,-14 9 0,-1 0 0,-15 0 0,15 1 0,-15-10 0,0 0 0,1-1 0,-1-8 0,0 0 0,0-10 0,1-9 0,-1 0 0,0-19 0,15 1 0,-15-19 0,16-10 0,-16-9 0,15-9 0,0-9 0,0-1-84,0 1-24,15-1 32,0 10 35,0 0 10,15 0 22,-15 9 9,15 19 24,-15 0 50,15 9 27,0 0 46,-15 19-144,15-1-3,0 10 0,-1 10 0,1 8 0,15 10 0,-15 0 0,15 0 0,0 9 0,-1 10 0,1-1 0,0 10 0,14 0 0,1 9 0,15 0 0,-16 0 0,16 0 0,14 10 0,-14-10 0,-1 0 0,1-9 0,-16 9 0,16-9 0,-15 0 0,-1-10 0,-14 1 0,0-1 0,0-9 0,-16-9 0,1 0 0,0-9 0,0-10 0,-15 0 0,0 1 0,-15-20 0,0 1 0,-14-19-25,14 0-346,-15-9 15,-15-10 28,16-8 50,-16-1 62,15 0 65,0 0 50,15-9 39,-14 19 29,14-10 19,0 9 20,15 10 25,-15 0 35,15 9 42,0 9 39,0 1 31,15 8 30,-15 10 40,0 0 55,0 0 18,0 10-2,15 8-319,-15 1 0,0 9 0,0 9 0,0 0 0,-15 0 0,15 10 0,-15 0 0,0-1 0,0 1 0,0-10 0,15 0 0,-14-9 0,-1-10 0,15 1 0,-15 0 0,0-10 0,0-9 0,0 0 0,-15-9-426,15-10-15,-14-9 44,-1-18 69</inkml:trace>
  <inkml:trace contextRef="#ctx0" brushRef="#br0" timeOffset="127469.5061">12358 14408 336,'15'-27'284,"-15"8"35,14 0 18,1 19 16,0 0 54,15 0-396,-15 0-11,0 10 0,0-1 0,0 10 0,-1-10 0,1 9 0,15 1 0,0 9 0,-15-9 0,14 8 0,1 1 0,0 0-492,15 9-92,-16 1 106</inkml:trace>
  <inkml:trace contextRef="#ctx0" brushRef="#br0" timeOffset="129615.8981">13087 14743 104,'0'0'119,"0"0"49,0 0 54,15 0 70,0 0 83,14 0 21,1 0-25,0-9-371,0 0 0,14-1 0,-14 1 0,15 0 0,-15-1 0,-1 1 0,1-9 0,0 8 0,0 10 0,-15-9 0,-1 0 0,1 9 0,0-10 0,0 10-262,-15 0-63,15-9 43,-15 9 19,0 0 24,-15-9 26,0-1 53,0-8 50,0 9 45,-14-10 38,14 0 28,-15 10 31,15-10 38,0 10 35,0 0 31,0 9 26,15-9 29,-14 9 21,14 0 15,0 0 0,0 0 19,0 9 83,0 0-321,0 10-8,0 9 0,14 0 0,-14-1 0,0 11 0,0-1 0,0 0 0,15 0 0,-15 0 0,0 1 0,0-1 0,0-9 0,0 0 0,0-10 0,0 10 0,0-9-226,0-10-64,0 10 16,-15-1 38,1-8 47,-1 8 57,0-8 48,-15-1 42,15 0 25,-15-9 38,16 9 53,-1-9 48,0 10 42,0-10 43,15 0 14,-15 0-7,15 9-14,0-9 9,0 0-151,15 0-58,0-9 0,0-1 0,14 1 0,1 0 0,0-10 0,15 1 0,-1-1 0,1-9 0,-15 10 0,14-10 0,1 9 0,-15 0 0,14 1 0,-29-1 0,15 10 0,-15-10 0,0 19 0,0-9 0,-15 0-50,0 9-63,0 0 0,0 0 3,-15 0 28,0 0 34,0 0 24,0 9 11,-15-9 3,15 9 21,-14 1 21,14-1 26,0 0 33,-15 10 21,15-1 37,0 1-39,1 0-110,-1 9 0,0 9 0,0-9 0,0 9 0,0 9 0,0 1 0,0-1 0,0 1 0,1-1 0,-1 1 0,0-10 0,0 10 0,0-10 0,15-9 0,-15 0 0,15-10 0,0 1 0,0-10 0,0-9-9,0-9-184,0 0 15,15-10-16,0-18 13,-15 0 21,15-1 42,0-8 43,14-1 24,-14 1 24,0-1 11,0 1 8,15 9 21,-15-1 48,15 10 48,-16 10 44,1-1 31,0 10 19,-15 0 40,15 9 1,-15 9-244,15 0 0,-15 10 0,0 9 0,0 9 0,0 0 0,-15 0 0,15 1 0,0-1 0,0 9 0,-15-8 0,15-1 0,0-9 0,0 0 0,0-10 0,0 1 0,0-10 0,0 0 0,0-9-157,0-18-81,15 8 15,-15-17 18,15 8 54,-15-9 37,0-9 45,0 9 31,0-9 19,15-1 14,-15 1 18,0 9 32,0 0 33,0 1 31,15 8 38,-15 0 27,15 1 16,-15-1 27,14 10 13,-14 0-214,15 9-16,0 0 0,0 0 0,0 0 0,0 9 0,-15 0 0,15 10 0,0-10 0,0 10 0,-1 9 0,1-10 0,0 10 0,0 0 0,-15 9 0,0-9 0,15 0 0,-15 0 0,0 0 0,0 0 0,-15 0 0,15-10 0,0 1 0,0-10 0,-15 10 0,0-10 0,15-9-203,-15 0-16,1-9 18,-1-1 25,0-8 33,-15-1 39,15-9 49,-15 10 28,15-10 27,1 9 42,-1 1 35,0-1 36,0 0 37,0 10 15,15 9 12,-15-9 4,15 9 1,0 0-141,15 0-41,0 0 0,0 0 0,15-10 0,-16 10 0,1-9 0,15 0 0,-15 9 0,0-9 0,0-1 0,0 10-52,-15 0-11,0 0 15,15 0 29,-15 10 2,-15 8 9,15 1 8,-15-1 2,0 10 18,0 0 10,0 0 26,0 0 23,-15 0-59,16 0-20,-1 0 0,0-10 0,15 1 0,-15-10 0,15 1 0,0-1 0,15-18 0,0-1 0,14-18 0,-14 10 0,15-19 0,-15-1-72,15-8-34,-15-1 14,14 1 28,1-10 19,-15 0 24,0-9 12,0 9 5,0-9 0,0 9 6,0 1-2,-15-1 10,14 0 7,-14 9 7,0 1 9,0-1 27,0 10 12,0 0 7,15 0 16,-15 9-70,0 9-25,0-9 0,0 19 0,0-10 0,0 10 0,0 0 0,0 0 0,0 18 0,15 0 0,-15 0 0,0 10 0,0 0 0,0-1 0,0 10 0,0 9 0,0 1 0,15-1 0,-15 9 0,0 1 0,0 9 0,0-1 0,0 1 0,0 9 0,0 0 0,0 10 0,0-1 0,0 10 0,0-10 0,0 1 0,0-1 0,0 1 0,15-1 0,-15 0 0,0-8 0,15-11 0,-15 1 0,15-9 0,-15-1 0,15-18 0,-15 0 0,0-9 0,14-1 0,-14-36 0,0-10-152,0-19-133,-14 1 2,14-19-4,-15-10 23,0-18 30,0 0 42,0-18 54,0 8 50,0-8 38,0 8 27,15 10 20,0 0 17,0 19 32,0 9 41,0 9 53,0 9 59,0 10 57,0 19 35,0-1 7,15 0-15,-15 10-34,0 9-113,15 0-136,0 0 0,0 0 0,0 9 0,0 1 0,14-1 0,-14 0 0,0 1 0,15-1 0,-15 0 0,15 0 0,-15 1 0,-1-1 0,1 0 0,-15 10 0,0 0 0,0-10 0,0 9 0,0 10 0,-15-9 0,1 9 0,-16-9 0,15 8 0,-15 1 0,0 0 0,15 0 0,-14-9 0,-1-1 0,15 1 0,0-10 0,0 1 0,0-1 0,30-9 0,0 0 0,0 0 0,15 0 0,0 0-126,-1-9 15,1 9 17,0-10 3,0 10 13,-1 0 34,1 0 17,-15 0 17,0 0 15,0 0 41,0 10 50,0-1 47,-15 0 37,0 10-69,0-10-111,0 10 0,-15 9 0,0-10 0,0 10 0,-15-9 0,0 9 0,16-10 0,-16 1 0,0-1 0,0 1 0,0-10 0,1 10 0,-1-10 0,15-9 0,0 10 0,0-10 0,15 0-66,0 0-312,0 0-1,15-10 17,0 1 34,0 9 70</inkml:trace>
  <inkml:trace contextRef="#ctx0" brushRef="#br0" timeOffset="130299.4679">15096 15329 202,'-30'0'305,"1"0"-1,-1 0-26,0 0-33,15 0 11,0 10 4,0-10-63,1 0-197,28-10 0,1 10 0,15-9 0,0 0 0,0-1 0,14 10 0,1-9 0,14 0 0,1-1 0,14-8 0,1-1 0,14-9 0,15 0 0,0 1 0,1-1 0,14-10 0,-15 11 0,0-11 0,15 10 0,-15 10 0,15-1 0,-14 1 0,-16 8 0,0 1 0,0 9 0,-14-9 0,-1 9 0,-14 0 0,-16 9 0,1-9 0,-15 0 0,-15 9 0,0-9 0,-1 0 0,1 0 0,-15 10 0,-15-10 0,1 0 0,-16 9 0,15-9-17,-15 0-207,15 0-8,-14 0-26,14-9-4,-15-1 19,0 1 33,15 0 34,-15-1 45,16-8 45,-1 9 37,0-10 27,0 0 24,0 10 31,0-10 37,0 10 36,15 0 52,-15-1 35,15 1 18,0 9 7,0 0-5,0 0 8,0 0 10,0 0 23,15 0-254,0 0 0,0 0 0,15 9 0,0-9 0,-1 10 0,1-1 0,0 10 0,0-10 0,-1 0 0,1 10 0,0 0 0,15-1 0,-16 1 0,1-10 0,-15 10 0,15-1 0,-15-8 0,14 8 0,-29 1 0,15-1 0,-15 1 0,0 0 0,-15 8 0,15-8 0,-14 9 0,-16 0 0,0 0 0,0 0 0,0 0 0,-14-10 0,-1 10 0,-14-9 0,14-10 0,0 0 0,1 1 0,-1-10 0,15 0 0,-14 0 0,14-10 0,15 10-296,0-9-130,0 0 1,15-1 54</inkml:trace>
  <inkml:trace contextRef="#ctx0" brushRef="#br0" timeOffset="130645.5175">17894 14362 97,'30'-28'137,"0"9"14,-1 1 41,1 9 29,0 9 33,0 0 30,-1 0 6,-14 9-15,15 9-129,-15 1-146,0 0 0,0 9 0,-15-10 0,0 10 0,15 0 0,-15 0 0,0-10 0,0 10 0,0-9 0,15 0 0,-15-10 0,0 9-101,0-8-260,14-1 0,-14-9 12,0 9 41,15-9 62</inkml:trace>
  <inkml:trace contextRef="#ctx0" brushRef="#br0" timeOffset="130837.8179">18088 14567 185,'-15'18'269,"0"-9"-5,0 10-37,0 0-40,15-10 13,-15 19 54,15-10 52,0 10-151,0 0-155,0 9 0,0-9 0,0 10 0,0-10 0,15 9 0,-15 0 0,15 0 0,-15 0 0,15 1 0,0-11 0,-15 11 0,15-10 0,-1-10 0,-14 1 0,15-1 0,-15-8-193,0-1-159,15-9 6,-15 0 4,-15-9 40,15-10 67</inkml:trace>
  <inkml:trace contextRef="#ctx0" brushRef="#br0" timeOffset="132148.4157">17924 14743 334,'0'0'277,"0"-9"-50,0 9-59,0 0 9,15 0 28,0 0 41,-15 9 76,29-9-231,-14 0-91,15 0 0,-15 0 0,15 0 0,14 0 0,-14-9 0,15 0 0,-1-1 0,1 1 0,0 0 0,-16-1 0,16 1 0,-15 0 0,0 9 0,-15-9 0,14 9 0,-14 0 0,-15 9 0,15-9 0,-15 18 0,0-8 0,0 8 0,-15 10 0,-15-9 0,16 9 0,-16 0 0,0 9 0,-15-9 0,16 9 0,-16-9 0,0 0 0,1 0 0,-1 0 0,0-10 0,16 1 0,-1-1 0,15-8 0,0-1 0,0 0 0,0-9 0,30-9 0,0 0 0,15-1 0,0-8 0,14-10 0,-14 0 0,15 0 0,14-9 0,-14 9 0,-1-9 0,1 9 0,0 0 0,-1 9 0,-14 1 0,0 8 0,-15 1 0,0 0 0,0 9 0,-1 9 0,-28 0 0,14 19 0,-15 0 0,-15 10 0,0-1 0,-14 9 0,-1 10 0,0 0 0,1 0 0,-16 9 0,1 0 0,-1 0 0,0 0 0,1-9 0,-1-10 0,16-8 0,14-10 0,0-1 0,15-17 0,0-1 0,15-18 0,15-19 0,15 0 0,0-9 0,15-10 0,-1-9 0,16 1-24,-1-1-3,-14-9 4,14 9 17,1 9 0,-1 1 0,-14 9 11,0-1 13,-1 20 50,-14-1-67,0 1-1,0 18 0,-15-10 0,14 10 0,-14 10 0,0-1 0,0 0 0,0 1 0,0 8 0,0 10 0,0 0 0,-1 0 0,1 0 0,-15 9 0,15 0 0,-15 0 0,0 1 0,0 8 0,0-9 0,-15 10 0,15-1 0,-15 1 0,1-10 0,-1 0 0,0 0 0,0 1 0,15-10 0,-15-1 0,15-8 0,-15 0 0,15-10 0,0 0 0,-15-9 0,0-18-60,15-1-191,-15-9-1,1-9 16,-1 0 16,0-10 29,0-9 34,-15 10 50,15-10 50,0 10 33,1 8 35,-1 1 38,15 9 24,-15 10 20,15-1 16,0 10 21,-15-1 13,15 10 5,0-9 16,0 9-4,0 0 11,0 0-6,0 9-26,0 1-139,0 8 0,0 1 0,-15 9 0,15-10 0,0 10 0,0 0 0,0 0 0,-15-9 0,15-1 0,0 1 0,0-10 0,0 1 0,0-1 0,0-9-33,0 0-107,15 0 43,-15-9 19,15-1 10,0-8 0,0-10 10,0 9 18,-1-9 15,1 0 12,0 0 8,0 10 6,0-1 2,0 1 16,0-1 32,0 10 23,-15-1 12,14 10 14,-14 0 20,0 0 0,0 0-69,0 10-51,0 8 0,-14 1 0,14 0 0,-15 8 0,0 1 0,-15 0 0,15 0 0,0 0 0,0 0 0,1-9 0,-1-1 0,0 1 0,15-10 0,-15-9 0,30-9-45,0-10-109,0 1 1,14-10 2,1-9 11,0 9 36,0-19 45,14 10 26,1-10 13,-15 10 9,14-9 9,1 18 8,0-9 31,-16 9 34,16 9 25,-15 0 20,-15 1 35,14-1 30,-14 10-1,0 0-146,0 9-34,-15-10 0,15 10 0,-15 10 0,0-1 0,-15 0 0,15 1 0,-15 8 0,0 1 0,0-1 0,1 1 0,-1 0 0,0-10 0,0 9 0,0 1 0,0-10 0,0 10 0,0-10 0,15 1 0,-15-1 0,15 0 0,-14-9 0,14 9 0,0 1 0,14-1 0,1 0 0,0 1 0,15-10 0,0 9 0,14-9 0,1 0 0,0 0 0,14 0 0,1 0 0,14 0 0,-14 0 0,29-9 0,0 9 0,1-10 0,-1 1-654,-15 9-732</inkml:trace>
  <inkml:trace contextRef="#ctx0" brushRef="#br0" timeOffset="136855.3532">9143 14836 144,'0'-18'226,"0"-1"17,0 0 2,0 1-24,0-1-1,0 10 18,0 0 47,0-1-60,0 1-225,-15 9 0,15 9 0,0 1 0,0-1 0,0 0 0,-15 10 0,15-1 0,-15 10 0,15 10 0,-15-10 0,1-1 0,-1 1 0,15 0 0,-15-9 0,15-1 0,0-8 0,-15-1 0,15 0 0,0 1 0,15-10 0,0 0 0,14 0 0,-14 0 0,15 0 0,-15 0 0,15 0 0,0-10 0,-1 10 0,1 0 0,0 0 0,0 0 0,-16 0 0,16 0 0,0 10 0,-15-10 0,0 9 0,0 0 0,0 10 0,-1-1 0,-14 1 0,15 0 0,-15 9 0,0-1 0,0 1 0,-15 0 0,15 0 0,-14 0 0,-1 0 0,0-9 0,0 9 0,0-10 0,-15 1 0,0-1 0,1 1 0,14-10 0,-15 1 0,0-10 0,1 9 0,-1-9 0,0 0 0,15-9 0,-15 9 0,15 0 0,1-10 0,-1 1 0,0 0 0,15-1 0,-15 1 0,15-10 0,0 10 0,0-9 0,0-10-129,0 0-213,0 0-14,15 0 7,-15-9 24,15-1 69</inkml:trace>
  <inkml:trace contextRef="#ctx0" brushRef="#br0" timeOffset="137040.1705">9113 14632 230,'0'-10'360,"0"1"16,0 9-16,15-9-14,-15-1 26,15 10-369,0-9-3,0 9 0,0-9 0,14 0 0,-14 9 0,15 0 0,0 0 0,0-10 0,-1 10 0,1 0 0,0 0-687,0 10 16</inkml:trace>
  <inkml:trace contextRef="#ctx0" brushRef="#br0" timeOffset="139979.161">15543 14260 463,'-15'9'488,"15"0"-80,-15 1-102,15-10-141,0 0-82,0 9-7,0-9-18,0 9-58,15-9 0,0 9 0,0-9 0,14 0 0,1 0 0,0 10 0,0-10 0,-1 0 0,1 0 0,-15 9 0,15 0 0,0-9 0,-16 10 0,1 8 0,15-8 0,-30 8 0,15 1 0,-15-1 0,0 10 0,0 0 0,-15 0 0,0 9 0,0-9 0,-14 0 0,14 0 0,-15-9 0,0 8 0,15-8 0,-15-10 0,16 10 0,-16-10 0,15-9 0,15 10 0,-15-10 0,30 0 0,0-10 0,15 1 0,-1 0 0,1-1 0,0 10 0,0-9 0,-1 0 0,1 9 0,0 0 0,0 9 0,-1 0 0,-14 1 0,15-1 0,-30 10 0,15-1 0,-15 1 0,0 9 0,0-10 0,-15 20 0,-15-11 0,15 1 0,-14 0 0,-1 0 0,-15 0 0,16-9 0,-16-1 0,0 1 0,1-1 0,-1-8 0,0-10 0,1 0 0,14 0-303,0-19-264,15 1 16</inkml:trace>
  <inkml:trace contextRef="#ctx0" brushRef="#br0" timeOffset="141093.8588">21213 14260 904,'0'-10'564,"0"10"-77,0 0-395</inkml:trace>
  <inkml:trace contextRef="#ctx0" brushRef="#br0" timeOffset="141200.0726">21213 14260 0</inkml:trace>
  <inkml:trace contextRef="#ctx0" brushRef="#br0" timeOffset="141213.0664">21213 14269 1,'0'9'0,"0"10"0,0 9 0,0 9 0,0 9 1,15 1-1,-15 9 1,30 0 0</inkml:trace>
  <inkml:trace contextRef="#ctx0" brushRef="#br0" timeOffset="141225.0632">21332 14985 1462,'15'28'-86,"0"9"-207,0 0-94,0 1 48</inkml:trace>
  <inkml:trace contextRef="#ctx0" brushRef="#br0" timeOffset="141769.7925">21764 13953 312,'0'-10'299,"0"1"-81,0 9 5,0 0-62,0 0-59,0 0-20,-15 0 33,15 0 40,0 0 66,0 0-62,0 9-159,-15 10 0,15-10 0,0 19 0,-15 0 0,15 0 0,0 9 0,-15 0 0,15 1 0,0-1 0,0 0 0,0 0 0,0-9 0,0 0 0,0 0 0,0-9 0,0-10 0,0 9 0,0-8 0,0-1 0,15 0 0,0 1 0,-15-1 0,30 0 0,-15 1 0,-1-1 0,16 0 0,-15 0 0,15 1 0,0-1 0,-1-9 0,1 0 0,0 9 0,15-9 0,-16 0 0,1 10 0,0-10 0,0 9 0,-1 0 0,1 10 0,-15-1 0,0 1 0,0 0 0,0 9 0,-15-10 0,0 10 0,0 0 0,0 9 0,0-9 0,-15 0 0,15 0 0,-15 0 0,0-10 0,0 1 0,0 0 0,-15-1 0,16-8 0,-1-1 0,-15-9 0,0 0 0,0 0 0,1 0 0,-1-9 0,0-1 0,0-8 0,15-1-165,-14 0-197,14-8-55,0-1 10,0-10 73</inkml:trace>
  <inkml:trace contextRef="#ctx0" brushRef="#br0" timeOffset="141952.4271">21719 13915 480,'-15'0'564,"15"0"-75,0 0-78,0 0-308,15 0-103,0 0 0,15 0 0,-1 0 0,16-9 0,0 9 0,-1-9 0,16 9 0,-1-9 0,-14-1 0,15 10 0,-16 0 0,1 0 0,0 0 0,-16 0-258,1 10-231,-15-1 14,0 0 91</inkml:trace>
  <inkml:trace contextRef="#ctx0" brushRef="#br0" timeOffset="142435.4748">21124 14120 155,'-15'0'192,"0"0"29,15 0 11,0 0-1,0 0 10,-15 0 33,15 0 37,0 9-121,0 1-190,-15-10 0,15 9 0,0 0 0,15 1 0,-15-1 0,15 19 0,-15 0 0,15 18 0,0 1 0,0 18 0,14 19 0,-14-1 0,15 20 0,0 8 0,-1 19 0,1 1-104,0 8-504,0 10 0</inkml:trace>
  <inkml:trace contextRef="#ctx0" brushRef="#br0" timeOffset="148879.8502">7312 16204 284,'0'0'126,"0"9"-25,0-9-40,0 0-21,0 0 14,15 9 29,-15-9 18,15 10 3,-15-1 4,15 9-18,0-8-15,0 8-4,0 1-17,14 0 1,-14 8-1,15-8-8,-15 9-16,15 0-2,0 0-7,-16 0-12,31 0 2,-15 9-5,0-9-8,-1 0 9,16 0-7,-15 9 0,14-9 0,1 0 0,0-1 0,-1 1 0,1-9 3,15 9 0,-16 0-7,16-10 4,-1 10 0,1-9-6,14 9 6,-14-10 0,14 1 2,-14 0 4,14-1-9,1 1 3,-1-1 3,15 1-10,-14 0 12,14-1-3,-15-8-4,16 8 4,-1 1 2,0-10-1,15 10-8,1-10 0,-1 10 5,0-10 4,15 0-3,0 10-1,0-10 0,-15 10 0,15-10 0,-14 10 2,14-10-2,-15 9 4,0-8-4,15-1 3,15 0-1,-15 1 9,15-1-7,0-9 5,0 9 7,0-9-3,0 0-4,-15-9 4,15 9 1,-15-9 3,15-1-9,0 10-4,-15-9 1,15 0 7,0-1-3,-15 1-6,15 0 1,0-10-1,0 10-6,-15 0 3,15-1 3,-15 1-3,15-10 0,-15 10-3,0-9 3,15-1 8,-15 0-8,15 1 3,-15-1-10,0-9 12,15 10-1,-15-10-12,0 0 6,15 0 2,-15 0 3,0 0-2,0-9-1,0 9 2,-15 0-2,15-9-2,-14 9 2,-1 0 4,0 0-13,0-9 12,-15 9-1,1 0-2,-1 0 0,0 0 0,1 0-10,-16-9-10,0 9-14,1-9 4,-1 9-7,-14-9-13,14 9-3,-14-9-10,-16 9 4,16-9-8,-16 9 0,-14 0-6,15 9 2,-15-9-15,-15 10 6,14 9 13,-29-1 25,15 1 20,-15 0 10,15-1 1,-15 1 1,0 9-6,-15-9-2,15-1 12,0 1 2,-15 9-1,15-9-1,0 0-4,-15-1-9,15 10-8,0-9-9,0 9-7,0 0-14,0 0 1,0-9-3,0 9 6,0 0 10,0-10 9,0 10 3,0-9 8,0 9 10,0-9 1,0 9 5,15-10 4,-15 1 3,0 0 0,0 0 6,0-1 6,0 10 10,0-9 12,0 9 9,0 0 20,0 0 15,0 0 15,0 0 21,0 0 15,0 0-12,0 0 0,0 0 13,0 0 0,-15 0-1,1 9 10,14-9-5,-30 10 5,15 8-3,0 1-101,-15-1-35,0 1 0,1 0 0,-1 8 0,-15-8 0,16 9 0,-16 0 0,15-10 0,-15 10 0,1-9 0,14 0 0,0-1 0,1-9 0,-1 1 0,0-1 0,15-9-105,0 0-132,0-9-24,0-1 1,15-8-14,0-1 17,0 1 35,15-10 47,0 0 51</inkml:trace>
  <inkml:trace contextRef="#ctx0" brushRef="#br0" timeOffset="149012.0223">17314 15897 176,'29'-10'167,"1"1"52,-15 9 45,0 0 35,15 0 42,-15 9 64,-1 1-229,1-1-176,15 0 0,-15 10 0,15 0 0,0-1 0,14 1 0,-14 9 0,15-10 0,14 10 0,-14 0 0,14 0 0,1 0 0,-15 0-548,14 9-134</inkml:trace>
  <inkml:trace contextRef="#ctx0" brushRef="#br0" timeOffset="153775.5732">12402 19031 0,'-15'0'0,"1"-18"0,14-29 0,-15 1 0,0-10 0,15 0 0,-15 0 0,15-9 0,0 9 0,-15-9 0,15 0 0,0 0 0,0 0 0,0 0 0,15-10 0,-15 10 0,15 0 0,0 0 0,0 0 0,-1 0 0,1 9 0,0 0 0,0-9 0,0 19 0,0-10 0,0 9 0,-15 10 0,15 0 0,-15 9 0,0 0 0,0 9 0,0 1 0,0-1 0,-15 1 0,15-1 0</inkml:trace>
  <inkml:trace contextRef="#ctx0" brushRef="#br0" timeOffset="153788.5749">12477 17338 543,'-15'0'458</inkml:trace>
  <inkml:trace contextRef="#ctx0" brushRef="#br0" timeOffset="153916.4976">12432 17329 2007,'0'0'40,"0"-28"-40</inkml:trace>
  <inkml:trace contextRef="#ctx0" brushRef="#br0" timeOffset="153932.4866">12417 17338 0,'-15'19'0,"15"9"0,-15 9 0</inkml:trace>
  <inkml:trace contextRef="#ctx0" brushRef="#br0" timeOffset="153944.4772">12358 17506 1,'-15'46'0,"0"10"0,15 9 0,-15-9 0,15 9 0,0 0 0,0-9 0</inkml:trace>
  <inkml:trace contextRef="#ctx0" brushRef="#br0" timeOffset="153956.4772">12313 18008 0,'0'37'0,"15"-9"0,-15 0 0,15-9 0,-15-10 0,30 19 0</inkml:trace>
  <inkml:trace contextRef="#ctx0" brushRef="#br0" timeOffset="153975.4637">12402 17794 334,'0'-37'-108,"0"-19"-117</inkml:trace>
  <inkml:trace contextRef="#ctx0" brushRef="#br0" timeOffset="154284.9704">12477 16938 391,'15'10'379,"0"-10"-34,-15 0-25,0 9 36,14 0-100,1 1-256,-15-1 0,15 0 0,-15 1 0,15-1 0,0 0 0,0 1 0,0-10 0,0 9 0,14-9 0,1 9 0,-15-9 0,30 0 0,-16 9 0,-14-9 0,15 10 0,0-1 0,-15 0 0,0 10 0,-1 0 0,1-1 0,-15 1 0,0 9 0,-15 0 0,1 9 0,-1-9 0,-15 9 0,0 0 0,-14-9 0,-1 9 0,15 0 0,-15-9 0,1 0 0,14 0 0,-15-9 0,16 9 0,-1-19 0,0 10 0,15-10 0,0-9 0,15 9 0,-15-9 0,30 0 0,0 0 0,0 0-72,15 0-309,15-9-56,-1 0 6,1-1 76</inkml:trace>
  <inkml:trace contextRef="#ctx0" brushRef="#br0" timeOffset="154725.3353">12313 17022 401,'0'-9'412,"0"0"56,0 9-23,0 0-149,0-10-271,0 20-25,0-1 0,0 0 0,0 10 0,-15 18 0,0 10 0,15 8 0,-15 20 0,1 8 0,-1 1 0,0 9 0,0-9 0,0 9 0,0 0 0,0-9 0,0 9 0,0-10 0,15 1 0,-14 0-281,14-19-339,14 0 51</inkml:trace>
  <inkml:trace contextRef="#ctx0" brushRef="#br0" timeOffset="158134.3791">12447 17683 336,'-15'0'286,"15"9"47,0-9-40,0 0-54,0 0 3,0 0 24,0 0-214,15 0-52,0-9 0</inkml:trace>
  <inkml:trace contextRef="#ctx0" brushRef="#br0" timeOffset="158144.7574">12507 17692 2047</inkml:trace>
  <inkml:trace contextRef="#ctx0" brushRef="#br0" timeOffset="158256.6928">12566 17683 1227,'45'0'611,"-16"-10"-402,16-8-209,0 8 0,-1 1 0,16-9 0,-15 8 0,14 1 0,-14 0-86,14 9-1871</inkml:trace>
  <inkml:trace contextRef="#ctx0" brushRef="#br0" timeOffset="158274.685">13176 17599 219</inkml:trace>
  <inkml:trace contextRef="#ctx0" brushRef="#br0" timeOffset="158289.6764">13325 17618 0</inkml:trace>
  <inkml:trace contextRef="#ctx0" brushRef="#br0" timeOffset="159003.212">20915 16706 1228,'-15'9'425,"1"1"-105,-1-1-246,15 0-74,0 0 0,15-9 0,14 0 0,1 0 0,15 0 0,-1-9 0,1 0 0,15 0 0,14-1 0,0 1 0,1 0 0,-1-10 0,1 10 0,-1-1 0,0 1 0,-14 0 0,-15 0 0,-1 9 0,-14 9 0,0 9 0,-15 1 0,-15 9 0,0 9 0,-15 0 0,-15 10 0,0-1 0,1 1 0,-16-1 0,0 10 0,1-19 0,-1 10 0,15-19 0,0 0 0,16-10 0,-1-8 0,0-1 0,15 0 0,0-18 0,15 0 0,14-10 0,16 0 0,0-8 0,-1-11 0,16 1 0,-1 0 0,16 0 0,-1-1 0,-14 1 0,14 0-155,1 0-169,-16 0-39,1-1-15,-1 11 35</inkml:trace>
  <inkml:trace contextRef="#ctx0" brushRef="#br0" timeOffset="159326.8786">22151 15813 1186,'0'-9'547,"0"9"-235,0 0-310,0-10-2,0 20 0,14-10 0,16 9 0,0-9 0,0 9 0,0-9 0,14 10 0,1-10 0,-1 9 0,1-9 0,0 9 0,14-9 0,-14 9 0,-15-9 0,-1 10 0,1-10 0,-15 9 0,0-9 0,-15 9 0,15-9 0,-15 10 0,0-1 0,-15 0 0,0 1 0,15 8 0,-15-8 0,0 17 0,15-8 0,-15 18 0,15 10 0,0-1 0,0 19 0,0 10 0,0 18 0,15 18 0,0 20 0,0 8 0,0 19 0,15 28 0,-15 10 0,14 27-81,-14 28-386,0 10-148</inkml:trace>
</inkml:ink>
</file>

<file path=ppt/ink/ink13.xml><?xml version="1.0" encoding="utf-8"?>
<inkml:ink xmlns:inkml="http://www.w3.org/2003/InkML">
  <inkml:definitions>
    <inkml:context xml:id="ctx0">
      <inkml:inkSource xml:id="inkSrc0">
        <inkml:traceFormat>
          <inkml:channel name="X" type="integer" max="1440" units="cm"/>
          <inkml:channel name="Y" type="integer" max="900" units="cm"/>
        </inkml:traceFormat>
        <inkml:channelProperties>
          <inkml:channelProperty channel="X" name="resolution" value="35.29412" units="1/cm"/>
          <inkml:channelProperty channel="Y" name="resolution" value="35.29412" units="1/cm"/>
        </inkml:channelProperties>
      </inkml:inkSource>
      <inkml:timestamp xml:id="ts0" timeString="2019-01-30T07:17:00.981"/>
    </inkml:context>
    <inkml:brush xml:id="br0">
      <inkml:brushProperty name="width" value="0.05292" units="cm"/>
      <inkml:brushProperty name="height" value="0.05292" units="cm"/>
      <inkml:brushProperty name="color" value="#FF0000"/>
    </inkml:brush>
    <inkml:context xml:id="ctx1">
      <inkml:inkSource xml:id="inkSrc3">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1" timeString="2019-01-30T07:17:09.862"/>
    </inkml:context>
  </inkml:definitions>
  <inkml:trace contextRef="#ctx0" brushRef="#br0">13547 5503</inkml:trace>
  <inkml:trace contextRef="#ctx0" brushRef="#br0" timeOffset="1193.1379">10054 5482,'64'0,"84"0,-21 21,21-21,21 0,43 0,0 0,-1 0,1 0,-43 0,22 0,-22 0,1 0,-22 0,-42 0,21 0,-22 0,-20 0,0 0,-22 0,22 0,-22 0,-20 22,-1-1,-21-21,0 0,22 0,-1 0,-21 0,22 0,20 0,-42 0</inkml:trace>
  <inkml:trace contextRef="#ctx0" brushRef="#br0" timeOffset="3257.7065">13758 5525,'22'0,"20"0,0 0,1 0,-22 0,42 0,-20 0,41 0,-63 0,43 0,-1 0,1 0,21 0,-22 0,22-22,-1 22,-20 0,-1 0,-20 0,20 0,1 0,-43 0,21 0,1 0,-1 0,0-21,-21 21,22 0,20-21,-20 21,20 0,-42 0,64 0,-43 0,1 0,20 0,1 0,-43 0,21 0,-21 0,0 0,1 0,-1 0,21 0,-21 0,0 0,1 0,-1 0,0 0,0 0,0 0,0 0,22 0,-22 0,0 0,0 0,0 0,22 0,-22 0,0 0,0 0,0 0,22 0,-22 0,21 0,1 0,20 0,1 0,-1 0,22 0,-1 0,1 0,21 0,42 0,-63 0,-1 0,1 0,-21 0,-1 0,-42 0,22 0,-1-21,-21 21,43 0,-1 0,-21 0,22 0,-22 0,43 0,-22 0,22 0,0 0,63 0,21 0,-63 0,42 0,-63 0,-43 0,22 0,-1 0,-42 0,22 0,20 0,1-21,-22 21,-21 0,85 0,-64-43,22 43,-1-21,-41 21,-1 0,21 0,-21 0,22 0,-22 0,21 0,0-21,1 21,-22 0,0 0,0 0,0 0,1 0,-1 0,0 0,21 0,-21 0,22 0,-22 0,21 0,-21 0,22 0,-22 0,21 0,1 0,-1 0,-21 0,64 21,-43-21,0 0,-20 0,-1 0</inkml:trace>
  <inkml:trace contextRef="#ctx1" brushRef="#br0">7804 4465 45,'0'-9'106,"0"9"41,14-10 2,-14 1-11,0 9-10,0-9 20,15 9 19,-15 0 12,0-10 2,15 10 5,-15 0-5,0 0 12,0 0-94,0 10-99,15-10 0,-15 9 0,0 0 0,15 1 0,-15-1 0,0 9 0,15 20 0,-15-20 0,0 10 0,0 0 0,0 19 0,0-20 0,0 20 0,0-1 0,0 1 0,-15 9 0,15-19 0,-15 10 0,15-1 0,-15 1 0,15-1 0,0 1 0,-15-10 0,15 19 0,0-29 0,0 20 0,0 0 0,0-29 0,0 19 0,0-9 0,0-9 0,0-1 0,0 1 0,0-10 0,0 10 0,0-10 0,0 1 0,0-1 0,15-9 0,0 0 0,0 0 0,15 0 0,-15 0 0,0 0 0,14 0 0,1 0 0,0 9 0,14-9 0,-14 9 0,15-9 0,0 10 0,14-10 0,-14 18 0,14-18 0,1 0 0,-1 0 0,1 10 0,-1-10 0,16 0 0,-16 0 0,1 0 0,14 0 0,-14 0 0,-1 0 0,16 0 0,-16 0 0,1 0 0,-1 0 0,16 0 0,-16 0 0,1 0 0,-1 0 0,-14 0 0,14 0 0,1-10 0,0 10 0,-16 0 0,1 0 0,-15 0 0,14-18 0,-14 18 0,-15 0 0,0 0 0,0 0 0,0 0 0,-15 0-337,-15 0-163,0 0 51,0 0 99</inkml:trace>
  <inkml:trace contextRef="#ctx1" brushRef="#br0" timeOffset="902.2106">7804 4586 71,'0'0'142,"0"-10"6,0 10-15,0-9-17,0 9 7,14-9 35,-14 0 36,15-1 7,-15 10 16,15 0 9,-15-9-13,15 9-108,0 0-105,0 0 0,0-9 0,0 9 0,0 0 0,14 0 0,-14 0 0,15 0 0,0 0 0,-15-19 0,29 19 0,-14 0 0,0 0 0,14-19 0,1 10 0,0 0 0,14 0 0,1-1 0,-16 1 0,31 0 0,-16-1 0,1 1 0,14 0 0,1 9 0,-16 0 0,16 0 0,-16 0 0,16 0 0,-16 0 0,16 9 0,-16-9 0,1 9 0,-1 1 0,1-1 0,-1-9 0,1 9 0,-16-9 0,16 10 0,-1-10 0,-14 0 0,0 9 0,-1-9 0,1 0 0,0 0 0,-1 0 0,1 9 0,-15-9 0,14 0 0,-14 9 0,0-9 0,-15 19 0,15-19 0,-16 0 0,1 0 0,0 0 0,0 19 0,0-19 0,-15 0 0,15 0 0,-15 9 0,0 0 0,-15 1 0,15-1 0,-15 9 0,15 1 0,-15 9 0,15-9 0,-15 8 0,0 1 0,1 0 0,14 9 0,-15-9 0,0 0 0,15 19 0,-15-19 0,0 9 0,15 19 0,-15-28 0,15 18 0,0 1 0,-15-10 0,15 9 0,0-8 0,0 8 0,0 1 0,0-1 0,0 1 0,0 8 0,15-27 0,-15 10 0,0-1 0,0 0 0,0 0 0,15-9 0,-15 9 0,0-27 0,0 17 0,0-17 0,0 8 0,15-8 0,-15-1 0,0 0 0,-15-9 0,15-9 0,-15 0 0,0-10 0,0 10 0,1-10 0,-16 1 0,0 8 0,0-18 0,-14 0 0,-1 19 0,-15-9-302,16-1-300,-31 10 60</inkml:trace>
  <inkml:trace contextRef="#ctx1" brushRef="#br0" timeOffset="12719.6111">10349 5711 14,'0'0'10,"-15"0"3,15 0 9,0 0 4,0 0 5,-15 0 5,15 0 12,0 0 13,0 0 13,-15 0 10,15 0 8,0 0 7,0 0 19,0 0 9,0 0 7,0 0 5,0 0 11,0 0 11,0 0 16,0 0 1,0 0 3,0 0-109,15 0-72,0 0 0,0 0 0,-1-18 0,1 18 0,0 0 0,0-10 0,0 10 0,0 0 0,0 0 0,14-9 0,-14 9 0,0 0 0,15 0 0,-15 0 0,15 0 0,-15 0 0,14 0 0,-14 0 0,15 0 0,0-9 0,-15 9 0,14 0 0,1 0 0,0-10 0,-15 10 0,15 0 0,-1-9 0,1 9 0,0 0 0,-15 0 0,14-9 0,1 9 0,15 0 0,-15-9 0,14 9 0,-14-10 0,15 10 0,-1 0 0,1-9 0,0 9 0,-1 0 0,1 0 0,0-9 0,-1 9 0,-14 0 0,15 0 0,-1 0 0,1 9 0,-15-9 0,14 0 0,1 9 0,0-9 0,-16 0 0,16 0 0,0 0 0,-15 0 0,14 0 0,1 0 0,-15 0 0,14 0 0,-14 0 0,15 0 0,-16 0 0,1 0 0,0 0 0,15 0 0,-16 0 0,-14 0 0,15 0 0,0 0 0,0 0 0,-16 0 0,16 0 0,-15 0 0,0 0 0,15 0 0,-15 0 0,-1 0 0,1 0 0,0-9 0,0 9 0,0 0 0,0 0 0,-15-9 0,15 9 0,-30 0-91,15 0-429,0 0-65</inkml:trace>
  <inkml:trace contextRef="#ctx1" brushRef="#br0" timeOffset="21324.9235">13563 5674 680,'0'9'542,"0"1"-158,0-10-119,0 18-89,0-18-176,0 10 0,0-1 0,15-9 0,0 9 0,0-9 0,0 9 0,14 1 0,-14-10 0,15 9 0,-15 0 0,15-9 0,0 10 0,-1-10 0,1 0 0,0 0 0,0-10 0,-1 1 0,16 0 0,-15-10 0,14 1 0,-14 8 0,15-8 0,-15-1 0,-1 10 0,-14-10 0,0 19 0,0-9 0,0 9 0,0 0 0,-15 9 0,15-9 0,-15 9 0,15 1 0,-1-1 0,1 0 0,0 1 0,0-10 0,0 0 0,15 0 0,0-10 0,-1 10 0,1-9 0,0 0 0,0-1 0,-1 10 0,1-9 0,0 9 0,-15 0 0,0 9 0,0 1 0,-1-1 0,1 0 0,0 19 0,-15-28 0,15 10 0,0 8 0,0-9 0,0 1 0,0-1 0,-1 0 0,16-9 0,0 0 0,0-9 0,0 0 0,14-1 0,1-8 0,-1-1 0,1 1 0,0 8 0,-1-8 0,-14 8 0,15 1 0,-1 0 0,-14 9 0,15 0 0,-15 9 0,-1 0 0,1 1 0,0-1 0,0 0 0,0 19 0,-1-28 0,1 10 0,0-1 0,0 0 0,-1-9 0,1 9 0,15-9 0,-15 0 0,14 0 0,-14-9 0,0 9 0,-1 0 0,1 0 0,-15 0 0,0 0 0,0 0 0,0 0 0,0 0 0,-30 0 0,15-9 0,-15 0 0,15-1 0,-15 10 0,0 0 0,0-18-91,15 8-481,-15 10 5,0-9-249</inkml:trace>
  <inkml:trace contextRef="#ctx1" brushRef="#br0" timeOffset="22653.6604">13280 3870 577,'0'9'458,"15"9"-89,-15-18-83,0 0-62,0 0-91,15 0-133,0 0 0,-15-18 0,30 18 0,-15-9 0,14-10 0,1 10 0,0-10 0,15-9 0,-16 10 0,31-10 0,-15 9 0,-1-9 0,1 9 0,0 10 0,-16-9 0,1 18 0,0-19 0,-15 19 0,15-9 0,-16 9 0,-14 9 0,15-9 0,-15 19 0,0-19 0,0 18 0,0-18 0,0 9 0,0 1-51,0-10-272,-15 9-39,15 0 4,-14-9 35,-1 0 64,0-9-105</inkml:trace>
  <inkml:trace contextRef="#ctx1" brushRef="#br0" timeOffset="23399.9045">13652 3311 240,'-14'-18'206,"14"-1"10,0 10 5,0 9 24,0-9 4,0 9 8,0 0 27,0 0-155,0 9-129,0 19 0,14-28 0,-14 37 0,15-28 0,-15 19 0,15 19 0,-15-10 0,15 0 0,-15 10 0,15-1 0,-15 10 0,15 0 0,-15 0 0,15 9 0,-15-9 0,0 9 0,0 0 0,0 0 0,0-9 0,0 9 0,0-19 0,0 10 0,0-9 0,0-1 0,0-9 0,0 1 0,0-11 0,0-8 0,0 0 0,0-1 0,0-8 0,0-1 0,-15-9 0,15-19 0,-15 1 0,0-20 0,0 1-245,0-9-19,0-1 15,-14 1 41,14-1 29,-15 1 41,15-1 40,0 19 37,0-9 34,1 0 17,14 18 22,-15-9 42,15 10 35,-15 8 32,15-8 24,0 18 17,0-9 13,0 9 6,0 0 0,-15 0 10,15 0-23,0 9-168,0 9 0,0-8 0,-15 27 0,15-28 0,-15 19 0,15-9 0,0 9 0,-15-10 0,15 1 0,0-1 0,0-8 0,0 8 0,0-8 0,0-1 0,15 0 0,0-9 0,0-9 0,0 9 0,0-19 0,0 1 0,14-1 0,-14-9 0,15 0 0,-15 0 0,15-9 0,-1 9 0,1 0 0,0 10 0,0-1 0,-15 1 0,-1 8 0,16 1 0,-15 18 0,0-9 0,-15 19 0,0 0 0,15-1 0,-15 1 0,0 18 0,0-18 0,0 8 0,0-8 0,0 18 0,15-18 0,-15-19 0,15 18 0,0-8 0,-1-1 0,1 0 0,15-9 0,-15 0 0,15 0 0,-1-9 0,-14 9 0,15-9 0,-15 9 0,0 0 0,0 0 0,0 0 0,-30 9 0,0-9 0,0 9 0,0 1 0,0-10 0,0 9 0,-14-9 0,14 0 0,-15 0 0,15-9 0,-15-1 0,1-8 0,-1-10-161,0-9-293,0-1-1,0-8 69,16-10 104</inkml:trace>
  <inkml:trace contextRef="#ctx1" brushRef="#br0" timeOffset="23535.8906">13846 3311 162,'0'-18'269,"15"-1"24,0 10 40,-15 0 31,0-1 15,15 10-132,0 0-247,-1 10 0,-14-1 0,15 0 0,0 10 0,15-1 0,-15 1 0,15 0-308,-1-1-304,-14 10 81</inkml:trace>
  <inkml:trace contextRef="#ctx1" brushRef="#br0" timeOffset="24031.3822">14218 3432 804,'-30'19'484,"15"-19"-89,1 0-100,-1 9-226,0 1-69,15-1 0,15 0 0,0 0 0,-1 1 0,1-1 0,15 10 0,0-19 0,0 0 0,14-19 0,-14 10 0,15-1 0,-16 1 0,16 0 0,-15-10 0,0 10 0,-16 9 0,16-19 0,-15 19-253,-15 0-158,15 0 36,-15 0 55,0 0 47,0 0 70</inkml:trace>
  <inkml:trace contextRef="#ctx1" brushRef="#br0" timeOffset="24845.3113">14144 3795 199,'-15'19'304,"15"-10"18,-15 0-39,15 1-17,0-1-36,0-9 12,0 0-41,0 9-201,15-9 0,0 0 0,0-9 0,14 0 0,1-1 0,0-8 0,0-1 0,14 1 0,1-1 0,0-9 0,-1 9 0,1 1 0,-15-1 0,-1 19 0,1-18 0,0 18 0,-15 0 0,0 0 0,-15 0-228,15 0-5,-15 0 28,0 0-2,-15 0-2,15 18 16,-15-18 12,0 0 23,-15 9 25,15-9 31,-15 0 27,1 0 23,-1-9-12,0 9 64,15 0 5,0-18 19,-14 18 24,29 0 28,-15-19 25,15 19 16,-15-9 18,15 9 12,0 0 23,0 0 34,15 0 52,-15 0 42,15 9 11,-15 10-159,15-1-150,-1 1 0,1 9 0,0 9 0,0 9 0,-15 1 0,15 18 0,-15-9 0,0 9 0,0 0 0,0-9 0,0 9 0,0-9 0,0-10 0,0 10 0,0-28 0,0 0 0,0 0 0,0-10 0,0 1 0,0-19 0,0 0 0,-15-28 0,15 0-132,-15-9-233,15 9 0,-15-28 38,0 10 59,15-19 65,-14 9 61,-1 9 49,15 1 33,0-1 25,0 1 17,15 18 18,-15 0 22,0 9 28,14-8 42,-14 17 33,0 1 19,0 0 25,0-1 15,0 10 25,0 10 9,-14-1 13,14 0 8,-15 10-8,0 18-137,0-28-94,0 19 0,0 9 0,0-9 0,0 0 0,0 9 0,1-18 0,-1 18 0,0-18 0,15-19 0,0 18 0,0-8 0,15-20 0,0 1 0,-1 0 0,16-10 0,-15 1 0,15-10 0,0 0 0,-1 0 0,1-9-28,0 0-198,15-1-12,-16 10-5,1-18 20,-15 9 35,15 0 47,-15 9 64,0 9 36,-1-9 28,1 19 38,-15-1 37,15 1 33,-15 9 20,0 0 26,0 0 24,0 0 30,0 0 53,0 9 30,0 1-184,15 8-94,-15 1 0,0 9 0,0 9 0,0-28 0,0 19 0,0 0 0,0 9 0,0-18 0,0 9 0,15-9 0,-15-1 0,0 1 0,0-1 0,15 1 0,-15-10 0,15 1 0,-15-1-305,15 0-58,-15-9 13,0 0 39,14 0 61,-14-9 57,0-10 60</inkml:trace>
  <inkml:trace contextRef="#ctx1" brushRef="#br0" timeOffset="25133.0554">14769 3832 72,'-15'-18'173,"15"-1"95,0 19 65,-15-18 10,15 18-22,0 0-29,0 0-47,15 0-245,15-19 0,-16 19 0,16-9 0,0-1 0,0 10 0,0 0 0,-16 0 0,16 0 0,0 0 0,-15 10 0,15-1 0,-16 10 0,-14-1 0,15 1 0,-15-1 0,0 10 0,-15 9 0,15-18 0,-29 18 0,14-9 0,-15 9 0,0-9 0,-14 0 0,14-9 0,0 9 0,0-10 0,15 1 0,1-19 0,-1 0 0,15 9 0,15-18 0,-1 9 0,16-19 0,15 1 0,0-1 0,-16 0 0,16 10 0,-15 0 0,14 0-189,-14-1-227,15 10 46,-1-9 0,1 9 41</inkml:trace>
  <inkml:trace contextRef="#ctx1" brushRef="#br0" timeOffset="32146.8192">1523 6893 439,'0'0'255,"-15"0"-4,15 9-32,0-9-32,0 0-12,0 0 22,0 0 0,0 0-70,15 0-127,0 0 0,0 0 0,15-9 0,-1-1 0,16-8 0,0 8 0,29-8 0,-14-10 0,-16 9 0,16 1 0,-1-1 0,16-9 0,-16 10 0,1-1 0,14-9 0,-14 9 0,29-8 0,-44 8 0,44 0 0,-15-9 0,1 10 0,29-1 0,-45 10 0,46-10 0,-31 19 0,15-9-283,1 9-293,14 9 56</inkml:trace>
  <inkml:trace contextRef="#ctx1" brushRef="#br0" timeOffset="48643.7689">10334 12325 608,'-15'0'279,"15"0"-49,-15 0-90,15 0-64,0 0-13,0 0 39,15 0 14,0-9-10,14 9 28,-14-10 14,30 10-103,-15 0-45,14 0 0,16 0 0,14 0 0,1-9 0,14 9 0,15 0 0,15-9 0,15-1 0,15 1 0,0-10 0,15 1 0,-16-10 0,16 9 0,0-9 0,0 10 0,14-10 0,-14 9 0,0 1 0,14-1 0,-14 10 0,-15-1 0,-1 1 0,1 0-275,-30 9-100,0 0-8,1 9 24,-16-9 66</inkml:trace>
  <inkml:trace contextRef="#ctx1" brushRef="#br0" timeOffset="49156.0926">9709 14120 185,'0'9'122,"-15"-9"31,0 0-20,15 0-34,0 0-11,0 0 13,0 0 66,15 0 43,14-9 7,1 0-18,15 9-21,-1-10-12,31-8-137,-1 9-29,16-1 0,14-8 0,0 8 0,15 1 0,0 0 0,0-1 0,15 10 0,15-9 0,15 9 0,14-9 0,16 9 0,-16-9 0,1-1 0,14 1 0,1 0 0,-1-10 0,16 0 0,-16 1 0,16-10 0,-1 9 0,-15-9 0,1 1 0,-1-1 0,-29 0 0,0 0 0,-15 0-272,-15 9-136,-15 1-12,-15-1 31</inkml:trace>
  <inkml:trace contextRef="#ctx1" brushRef="#br0" timeOffset="49837.0848">10081 15218 153,'0'0'186,"0"0"-43,15 0-49,-15 0-43,0 0-26,14 0-8,1 0 17,0 0 14,15 0 35,15 9 8,-1-9-2,16 0 7,-1-9-9,1 9 3,14-10-19,-14 1-24,29 0-12,-15-1 5,31 1-6,-1 0 32,0 0 4,30-1-26,0 1-22,15 9-4,14-9-9,-14-1 0,0 1-13,15 0 7,0-1-3,-1 1-2,1 0 2,15-10-8,-1 10 2,-14 0 0,14-10 2,1 10 4,-15-10-10,14 10 12,-14-10-2,0 10-5,14-10 5,-14 1 0,0-1 0,-1 1-4,-14-1 7,15 0-3,-15 1 0,15-1-5,-16-9 5,1 10-10,0-1-26,-15-9-54,0 9-58,-15 10-43,0-9-43,0 8-25,-15 1 6,-14 0 41</inkml:trace>
  <inkml:trace contextRef="#ctx1" brushRef="#br0" timeOffset="50601.7313">10349 15962 20,'0'0'30,"-15"0"3,0 0 5,15 0-11,-15 9 5,0-9 9,15 0 0,0 0-1,-15 0 0,15 0-7,0 0-10,15 0-5,-15 0 22,15 0 40,0 0 6,15 0-14,-1 0-6,1 0 4,15-9-19,14 9-17,1 0-5,-1-9-6,16 9-3,-1 0 11,1 0 34,29 0-8,0 0-18,0 0-14,30 0-1,-15 0-3,15 0 3,15 0 7,-15-10-4,0 10-7,0-9-1,15 9-12,-16-9-3,16-1 1,0 1-3,0 0-5,0-1 7,0 1 0,-1 0-8,16-10 4,-15 10-2,0 0 6,0-1-7,14 1 7,-29-10-9,15 10 8,0 9-1,-15-9-4,0-1 6,15 1-9,-15 9 5,14-9 0,-14 0 4,15 9-1,0-10-6,0 1 10,-15 0-3,15-1-9,-15 1 8,0 9 0,-1 0-3,-13 0 0,13 0 0,-13 9 0,-16 1-3,15-1-8,-15 0-55,0 10-45,-15-10-48,1 10-30,-16-1-14,1 1-3,-16 0 19</inkml:trace>
  <inkml:trace contextRef="#ctx1" brushRef="#br0" timeOffset="51689.1509">10125 17394 22,'0'0'28,"0"-9"9,0 9 14,0 0-1,0 0 6,0 0 0,0 0-5,0-9-1,0 9 1,0 0 20,15 0 22,-15 0-3,15 0-7,0-10-8,15 10-20,-15-9-15,29 9-16,-14 0 25,15-9 10,14-1 1,-14 10-5,14-9-18,16 0 19,-1 0-2,1-1-16,14 1-10,0-10-5,15 10 1,1 0-4,14-1 5,15 1 1,-1 0-2,1 0-3,15-1 1,0 1-9,-15 0 5,15 9-5,0-10-3,14 1-1,-14 9-6,15-9 0,15-1 0,-16 1 2,1 0-3,0 0-6,14-1 7,-14 1-3,0 0 0,-15-10 5,14 10-7,1-1 4,-15 10 3,0-9 3,-1 0-8,-14 0 12,15 9-1,-15 0 13,15 0 8,-15 0-7,0 0 11,0 0 8,-15 9-1,15-9-2,-15 0-5,0 0-8,0 0-13,0 0-15,0 0 0,-15 0 0,15-9 0,-14 9 0,-1-10 0,0 10 0,0-9 0,-15 9 0,1-9 0,-1 9 0,0-10 0,1 10 0,-16 0 0,0 0 0,1 0 0,-1-9 0,-14 9 0,-1 0 0,1 0 0,-1 0 0,-14 0 0,0-9 0,-16 9 0,16 0 0,-15 0 0,0 0 0,-16 0 0,1-10 0,0 10 0,0 0 0</inkml:trace>
  <inkml:trace contextRef="#ctx1" brushRef="#br0" timeOffset="51847.6775">18653 16957 2047,'0'0'-105,"0"0"-105,0 0-42,0 0-42,0 0-33,0 0-37</inkml:trace>
  <inkml:trace contextRef="#ctx1" brushRef="#br0" timeOffset="63567.6833">1389 10176 51,'-59'-46'20,"14"-10"-12,15 19-14,0-10-9,30 10-1,-29 9 3,29 9-9</inkml:trace>
  <inkml:trace contextRef="#ctx1" brushRef="#br0" timeOffset="64255.6251">1702 10390 210,'-30'0'99,"0"9"5,-29-9-9,-1 10 24,0-10 49,16 0 11,-31 0-5,16-10 8,-1-8-7,1-1 3,-16 1-9,16-10 26,-1-10-195,16 1 0,14-9 0,-30-1 0,31-9 0,-1-9 0,0 0 0,0-9 0,15 9 0,15-10 0,0 1 0,0 9 0,0-10 0,0 10 0,15 0 0,15 9 0,30-9 0,-31 9 0,31 1 0,14-1 0,-14 0 0,29 9 0,15-8 0,15 8 0,15 10 0,0 0 0,30-1 0,-30 11 0,15 17 0,14-8 0,-29 18 0,0 9 0,0 10 0,-15 8 0,0 11 0,-14 8 0,-16 10 0,15 9 0,-44 0 0,-1 10 0,16-1 0,-31 10 0,1-10 0,-15 1 0,-15-1 0,-15 0 0,0 1 0,-15-1 0,-15 1 0,-15-1 0,1 0 0,-31 1 0,-14-10 0,0-9 0,-16 0 0,-14-1 0,15-17 0,-30-10 0,15-1 0,-15-27 0,0 0 0,0-9 0,15-19 0,-15 0 0,15-9 0,15-19 0,0 10 0,15-10 0,29 0 0,-14-9 0,14 9 0,30 0 0,1 1 0,-1 8 0,0 1 0,30-1-121,0 1-237,30 8-9,-30-8 3,30 9 48,29-1 67</inkml:trace>
  <inkml:trace contextRef="#ctx1" brushRef="#br0" timeOffset="66218.6557">3398 11218 631,'-15'0'294,"-14"-9"39,29 9-12,-30 0-87,30 0-28,0 0-178,0 9-28,30 0 0,-16-9 0,1 10 0,15-10 0,0 9 0,15-9 0,-16 0 0,1 0 0,15-9 0,-16 9 0,1-10 0,30 1 0,-30 9 0,-1-9 0,1 9 0,0-10 0,0 10 0,14 0 0,-14 0 0,-15 0 0,0 0 0,15 10 0,-16-10 0,16 0 0,0 9 0,0-9 0,0 0 0,-16-9 0,16 9 0,15-10 0,-15 1 0,14 0 0,-14-1 0,0 10 0,0-9 0,-1 0 0,1 9 0,15-9 0,-45 9 0,29 0 0,1 0 0,-15 0 0,0 0 0,0 0 0,15 0 0,-15-10 0,29 10 0,-14-9 0,-15 0 0,15-1 0,14 1 0,1 0 0,-15-1 0,14-8 0,16 8 0,-16 1 0,1 0 0,0 0 0,-1 9 0,1 0 0,15 0 0,-31 0 0,1 9 0,15-9 0,-1 9 0,1 0 0,-15-9 0,14 10 0,1-10 0,0-10 0,14 1 0,-14 0 0,14-10 0,1 1 0,14-10 0,-14 0 0,-1 0 0,16 0 0,-16 9 0,1-8 0,0 8 0,-1 0 0,15 10 0,-29 9 0,0 0 0,-1 9 0,16 1 0,-30-1 0,14 10 0,1-1 0,-15-9 0,14 10 0,1-10 0,0 1 0,-1-10 0,16 0 0,-15-10 0,14 1 0,1-10 0,-1 1 0,1-10 0,14 0 0,-14 9 0,-16-8 0,16 8 0,-16 10 0,1-1 0,0 1 0,-16 9 0,1 0 0,0 9 0,0 1 0,-15-1 0,0 10 0,14-10 0,-14 9 0,0-8 0,15-1 0,0 0 0,-15 1 0,14-10 0,16 0 0,-15-10 0,14-8 0,1 8 0,15-8 0,-16-1 0,1 1 0,-1-1 0,1 10 0,0 9 0,-15 0 0,-1 0 0,16 9 0,-30 10 0,15-1 0,-1 1 0,-14-1 0,0 10 0,0-9 0,15 9 0,-15 0 0,14-10 0,-14 1 0,15 0 0,15-10 0,-16 0 0,16-9 0,0-9 0,-1 0 0,1-10 0,15 0 0,-16 1 0,16-1 0,-1 1 0,-14-1 0,0 0 0,-1 10 0,1 0 0,0 9 0,-16 0 0,1 9 0,0 10 0,-15-10 0,14 10 0,1-1 0,0 1 0,-15-1 0,15 1 0,-1 0 0,1-1 0,15-9 0,-1-9 0,1 0 0,0 0 0,-1-9 0,16 0 0,0 0 0,-1-10 0,1 0 0,-16 1 0,16 8 0,-16 1 0,1 0 0,0 9 0,-16 0 0,1 9 0,0 0 0,-15 10 0,15 0 0,-15 9 0,-1-10 0,16 1 0,-15-1 0,15 1 0,-15-10 0,14 10 0,1-19 0,0 9 0,15-18 0,-1 0 0,1-1 0,0-8 0,14-1 0,1-9 0,-1 0 0,1 10 0,-1-10 0,-14 9 0,0 10 0,-1 0 0,-14-1 0,0 20 0,-1-1 0,-14 0 0,0 0 0,-15 10 0,0 0 0,15-10 0,-15 0 0,0 1 0,0-10-384,0 9-218,15-9 108</inkml:trace>
  <inkml:trace contextRef="#ctx1" brushRef="#br0" timeOffset="70763.2739">6925 8790 321,'0'0'293,"-14"0"-33,14 9-52,0 1-34,-15-1 10,0 10 19,0-1 12,0 19-26,-15 1-189,15 8 0,-29 10 0,14 0 0,0 9 0,0-9 0,-14 0 0,29-1 0,-30 1 0,16-9 0,-1-1 0,0-9 0,0 1 0,15-20 0,0 1 0,15-10 0,0 0 0,0-18 0,15 0 0,0-10 0,15-9 0,0 10 0,0-20 0,14 11 0,1-1 0,-15 0 0,-1 0 0,1 9 0,0 10 0,0 0 0,-1-1 0,-29 10 0,15 0 0,-15 10 0,0 8 0,0-8 0,-15 8 0,15 10 0,0-9 0,-29 9 0,14-10 0,0 10 0,0-9 0,0-1 0,0 1 0,0 0 0,0-1 0,1-9 0,14 1 0,-15-10 0,15 9 0,0-18 0,15 9 0,-1-10 0,1-8 0,0 9 0,15-10 0,-15 10 0,15-10 0,-1 10 0,-29-1 0,15 1 0,0 9 0,-15 9 0,0 1 0,0 8 0,0 10 0,0 0 0,-15 0 0,0 0 0,15 9 0,0-9 0,-29 0 0,14 0 0,15-10 0,-15-8 0,15 8 0,0-8 0,0-20 0,15 1 0,0 0 0,14-19 0,-29 9 0,15-18 0,15 0 0,-15-10 0,15 1 0,-15-1 0,14-9 0,-14-18 0,30 0 0,-45-1 0,30-8 0,-15-1 0,-1 9 0,1 1 0,0 18-4,0 0-12,-15 10 11,15 18 5,-15 0-7,15 0 4,-15 10 11,0 8 3,0 1 5,0 28-16,0-10 0,0 19 0,-15 0 0,15 0 0,-15 9 0,15-9 0,-15 9 0,15-9 0,-15 0 0,15 0 0,0-1 0,0 1 0,0-9 0,0 0 0,0-10 0,0 0 0,0 1 0,0-1 0,15-9 0,0 0 0,0-9 0,0-1 0,15 1 0,-16 0 0,1-1 0,0 1 0,0 0 0,0-1 0,0 10 0,-15 19 0,0-10 0,0 10 0,0 9 0,-15 9 0,15 0 0,-15 0 0,0 1 0,0 8 0,-14 1 0,14-1 0,0 1 0,-15-10 0,15 9 0,-15-8 0,16-1 0,-16 0 0,15-9 0,-15 0 0,15-10 0,0 1 0,0-10 0,15 1 0,-14-10 0,-1-10 0,0 1 0,0-10-63,15 1-293,-15-10 38,0-9 43,0 0 44,15-1 40,0 1 40,-15-9 43,15 8 33,0 10 27,15-9 25,-15 9 16,0 0 22,15 10 23,-15-1 29,0 10 29,15 0 31,-15 9 47,0 0 52,15 9 20,-15 0 8,15 10 31,15-1 9,-16 1-270,16 9-24,15-9 0,-30 8 0,15 1 0,14-9 0,16 0 0,-1-1 0,1-9 0,-1 1 0,1-1 0,-1-9 0,-14 0 0,15 9 0,-31-9 0,16 0 0,-15 10 0,-1-10 0,-14 0 0,0 9 0,0-9 0,0 0 0,-15 9 0,-15-9-170,0 0-243,0 10 1,0-10 37,-14 0 77</inkml:trace>
  <inkml:trace contextRef="#ctx1" brushRef="#br0" timeOffset="70953.4517">7208 9534 413,'0'0'404,"-15"10"-60,15-1-50,0-9-27,0 0 20,0 0-249,0 9-38,15-9 0,0 0 0,0 0 0,0 0 0,15 0 0,-1-9 0,1 0 0,0 9 0,0-10 0,-1 1 0,1 0 0,-15-1 0,15 10-74,-15-9-412,0 9 31,0 0 82,-15 9 89</inkml:trace>
  <inkml:trace contextRef="#ctx1" brushRef="#br0" timeOffset="71098.3393">7238 9767 311,'-15'18'363,"-15"1"9,15-10-29,15 1-33,-14-1-6,14-9-260,14 9-44,1-9 0,0 0 0,15-9 0,0 0 0,0-1 0,14-8 0,-14-1 0,15 10 0,-16-10 0,1 10-559,0 0-142</inkml:trace>
  <inkml:trace contextRef="#ctx1" brushRef="#br0" timeOffset="71621.6375">8012 9153 757,'-15'0'415,"15"9"-37,0-9-64,-15 0-131,30 0-183,0 0 0,15-9 0,-15 9 0,14-9 0,1-1 0,0 1 0,-15 0 0,15 9 0,-16-10 0,1 10 0,0-9 0,0 9 0,-15 9 0,0 1 0,0-1 0,-15 0-369,15 10 18,-15 0 34,-14-10 28,14 9 38,-15 1 57,0-10 61</inkml:trace>
  <inkml:trace contextRef="#ctx1" brushRef="#br0" timeOffset="71803.4801">7938 9069 193,'0'-9'201,"0"0"24,0 9 21,0-10 21,0 10 41,0 10 88,0-10-185,0 9-211,14 10 0,-14-10 0,0 9 0,15 1 0,-15 9 0,0 0 0,15 0 0,-15 9 0,0 0 0,0-9 0,0 9 0,0-9 0,0 0 0,0 0 0,0 0 0,0-10 0,0-8-48,0 8-390,0-8 35,-15-1 49,15 0 58,-15-9 71</inkml:trace>
  <inkml:trace contextRef="#ctx1" brushRef="#br0" timeOffset="72087.705">7774 9265 157,'0'-10'173,"0"1"10,0 9 10,0 0 56,0 0 51,0 0 63,15 9 34,-15 10-365,0-1-32,15 10 0,-15 0 0,0 9 0,0 1 0,0-1 0,0 9 0,0-8 0,0 8 0,0-9 0,0 1 0,0-1 0,0 0 0,0-9 0,-15 0 0,15-10 0,0 1-6,-15-10-133,15 10 45,-15-19 44,0 9 32,15-9 47,-15 0 85,0-9 50,0 9-164,15-9 0,15 9 0,0 0 0,0-10 0,0 10 0,30-9 0,-16-10 0,16 10 0,15-10 0,-1 1 0,1-1 0,-1 1 0,16-1 0,-16 10 0,15-1-271,-14 1-467</inkml:trace>
  <inkml:trace contextRef="#ctx1" brushRef="#br0" timeOffset="82098.9147">16733 11171 598,'-15'10'603,"15"-10"-29,-15 0-302,1 0-272,14 9 0,-15-9 0,30 0 0,-1 0 0,1 0 0,15 0 0,15 0 0,-1-9 0,1-1 0,0 10 0,14 0 0,1 0 0,-1 0 0,1 0 0,14 0 0,-14 10 0,14-1 0,1-9 0,-1 9 0,15 1 0,1-10 0,-16 9 0,15 0 0,1-9 0,-1 10 0,0-10 0,-14 9 0,14-9 0,-15 9 0,16-9 0,-16 0 0,15 0 0,-14 9 0,14-9 0,-15 0 0,1 0 0,-1 0 0,1 0 0,-1 0 0,1-9 0,14 9 0,-15-9 0,1 0 0,14-1 0,-15-8 0,1 8 0,-1 1 0,1 0 0,-1-1 0,-14 1 0,14 0 0,0 9 0,1 0 0,-1 0 0,1 0 0,-1 0 0,0 9 0,1-9 0,-1 0 0,16 0 0,-1 0 0,0 0 0,0 0 0,16 0 0,-16 0 0,0 0 0,15 0 0,1 0 0,-1-9 0,0 9 0,0 0 0,0 0 0,1-9 0,-1 9 0,15 0 0,-15 0 0,15 0 0,0-10 0,-15 10 0,15-9 0,0 0 0,0-1 0,15 1 0,-15 0 0,15-1 0,-15 1 0,15 0 0,-15-1 0,1 10 0,-1-9 0,0 9 0,0 0 0,-15 0 0,0 0 0,-15 0 0,16 9 0,-16-9 0,0 10 0,0-1 0,-14 0 0,-1 1 0,-14-1-340,-1 0-340,-14 1-345</inkml:trace>
  <inkml:trace contextRef="#ctx1" brushRef="#br0" timeOffset="85060.584">11554 13134 188,'-30'0'105,"0"0"-16,-14 9 3,14-9 28,-15 0 50,16 10 60,-16-10-9,0 0-16,16-10 13,-16 10 15,0-18-57,16 8-176,-16-17 0,0-1 0,-14-10 0,14 1 0,-14-9 0,-1-10 0,0 0 0,16 0 0,-16 1 0,16-1 0,14 0 0,0 9 0,15-8 0,0-1 0,15-9 0,0 9 0,30 0 0,-15 0 0,15 0 0,14 1 0,16 8 0,-1-9 0,1 10 0,14-1 0,16 10 0,14-9 0,15 18 0,0 0 0,0 9 0,0 1 0,0 18 0,-15 9 0,1 19 0,-1 9 0,-15 9 0,-15 10 0,1 19 0,-16 8 0,-14 1 0,-15 9 0,0 9 0,-16-9 0,1 0 0,-15 0 0,-15-9 0,1 0 0,-16-10 0,-15 1 0,-14-10 0,-1 9 0,-29-18 0,0 0 0,-31-10 0,1-18 0,-15-9 0,0-10 0,1-27 0,-1-10 0,15-10 0,-1-17 0,16-1 0,15-9 0,15-10 0,14 20 0,15-11 0,31 11 0,14-1-317,14 9-147,1 1 5,30-1 74</inkml:trace>
</inkml:ink>
</file>

<file path=ppt/ink/ink14.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0" timeString="2019-01-30T07:18:50.252"/>
    </inkml:context>
    <inkml:brush xml:id="br0">
      <inkml:brushProperty name="width" value="0.05292" units="cm"/>
      <inkml:brushProperty name="height" value="0.05292" units="cm"/>
      <inkml:brushProperty name="color" value="#FF0000"/>
    </inkml:brush>
  </inkml:definitions>
  <inkml:trace contextRef="#ctx0" brushRef="#br0">2580 5897 17,'0'10'24,"-30"-1"33,30-9 28,-30 9 27,30-9 31,0 0 31,-15 0 46,15 0 44,0 0 39,0 0 41,0 10-40,0 8-304,0-18 0,15 0 0,15 0 0,-30 0 0,30 0 0,-1 0 0,1 0 0,0 0 0,0 0 0,14 0 0,-14 0 0,15 0 0,-1 0 0,-14 0 0,15-18 0,14 8 0,-29 1 0,15 0 0,-15-1 0,29 1 0,-29 0 0,-15-1 0,15 10 0,-1 0 0,-14 0 0,30 0 0,-45 0 0,30 10 0,-16-10 0,1 9 0,0-9 0,15 9 0,-15 1 0,0-10 0,15 0 0,-1 0 0,1 0 0,-30 0 0,30-10 0,-15 10 0,14-9 0,-14 9 0,0 0 0,0 0 0,0 0 0,15 0 0,-30 9 0,30 1 0,-30-1 0,0-9 0,14 9 0,1 1 0,0-10 0,0 0 0,15 0 0,-15 0 0,14-10 0,1-8 0,15 8 0,-15-8 0,-1 8 0,16-8 0,0 9 0,-15-1 0,-16 10 0,16-18 0,0 18 0,0 18 0,-1-18 0,1 0 0,0 10 0,-15 8 0,15-9 0,-1 10 0,1-10 0,0 1 0,0-1 0,14-9 0,-14 0 0,15 0 0,-1-9 0,16-1 0,-30 1 0,14-10 0,1 10 0,0 0 0,-16 0 0,1-1 0,0 10 0,0 0 0,-1 10 0,16-1 0,-15 0 0,-30 0 0,30 10 0,-1 0 0,1-1 0,-15 10 0,15-19 0,0 1 0,-1-1 0,1 0 0,15-9 0,-15 0 0,29 0 0,-44-9 0,30 0 0,-1-10 0,1 19 0,0-28 0,-1 19 0,-14 0 0,15 9 0,-16 0 0,16 0 0,-15 9 0,0 0 0,-1 19 0,1-28 0,0 19 0,14-1 0,-29 1 0,15 0 0,0-1 0,15-9 0,-16 1 0,16-10 0,0 0 0,14 0 0,-14-19 0,14 10 0,1-10 0,-1 1 0,1-1 0,14 0 0,-14-8 0,-1 17 0,-14-8 0,15 18 0,-16 0 0,1 0 0,-30 0 0,15 18 0,-1-8 0,-14 8 0,15 10 0,-15-9 0,0-1 0,14 1 0,-14-1 0,0 1 0,15-10 0,0 1 0,0-10 0,14 0 0,-14 0 0,15-10 0,-1-8 0,1-1 0,0 10 0,-1-10 0,1 10 0,-1 0 0,-14-1 0,15 10 0,-15 0 0,-1 10 0,-14-1 0,15 10 0,-15-10 0,15 9 0,-15 1 0,0 0 0,14-10 0,-14 10 0,15-10 0,0 0 0,-1 0 0,1-9 0,15 0 0,-15-9 0,14 0 0,1 0 0,0-10 0,-1 0 0,1 10 0,0 0 0,-1-1 0,-14 1 0,0 9 0,-1 0 0,1 0 0,0 9 0,-15 1 0,15 8 0,-15-8 0,14 8 0,-14-8 0,0 8 0,15-9 0,-15 1 0,14-1 0,1-9 0,0 0 0,15-9 0,-16-1 0,16-8 0,0-1 0,-1 1 0,1-10 0,-15 0 0,14 9 0,-14 10 0,0 0 0,0-1 0,-15 10 0,-1 0 0,1 10 0,-15-1 0,15 0 0,-15 1 0,15-10 0,-15 9 0,0 0 0,0 0 0,15-9 0,-15-9 0,0 0 0,0 0 0,0-1 0,0 1 0,0 0 0,-15 9 0,0 0 0,15 9 0,-15-9-162,0 9-509,15-9 87</inkml:trace>
  <inkml:trace contextRef="#ctx0" brushRef="#br0" timeOffset="1951.3066">12402 5804 748,'-15'10'468,"15"8"-26,-14-18-53,14 0-389,-15 10 0,15-1 0,0 0 0,0 0 0,15-9 0,-1 10 0,1-10 0,15 0 0,-15 0 0,15 0 0,0 0 0,-1 0 0,-14 0 0,30 0 0,-15 0 0,-1 0 0,16 0 0,0 0 0,-16 0 0,16 0 0,0-10 0,-16 10 0,16 0 0,-15 0 0,0 0 0,-1 0 0,1 0 0,0 0 0,0 0 0,-15 10 0,-1-10 0,1 0 0,0 9 0,0-9 0,0 0 0,0 0 0,0 0 0,0 0 0,0-9 0,-1-1 0,1 10 0,-15-9 0,15 0 0,15 9 0,-15-9 0,0 9 0,14-10 0,-14 10 0,15 0 0,0 0 0,0 0 0,-1 0 0,1 0 0,0 0 0,15-18 0,-16 18 0,16-10 0,0 1 0,-1 0 0,1-1 0,0 1 0,14 9 0,-14-9 0,14 9 0,1 0 0,-15 0 0,-1 0 0,1 0 0,-1 9 0,1 10 0,0-10 0,-15 0 0,14 19 0,-14-28 0,15 10 0,-1-1 0,-14 9 0,15-8 0,-1-10 0,1 9 0,0-9 0,-1 0 0,16 0 0,-1 0 0,-14-9 0,14-1 0,1 10 0,-15-9 0,14 0 0,-14 9 0,-1-9 0,1 9 0,0 0 0,-1 0 0,-14 0 0,0 9 0,0-9 0,0 9 0,-1 0 0,1 1 0,0-1 0,-15 0 0,14 1 0,1-1 0,0-9 0,0 9 0,0-9 0,-1 0 0,16-9 0,0 0 0,-1-1 0,1-8 0,14 8 0,1-8 0,-15-1 0,14 19 0,-14-18 0,-1 18 0,1 0 0,0 0 0,-16 18 0,1-18 0,0 10 0,0 8 0,-15 1 0,14-1 0,-14 1 0,15 0 0,0-1 0,-15-9 0,14 10 0,1-10 0,15 1 0,-15-10 0,14 0 0,1-10 0,14 1 0,1-10 0,0 10 0,14-9 0,-15-1 0,16 0 0,-16 1 0,1 8 0,-1 1 0,1 0 0,-15 9 0,-1 0 0,1 0 0,0 9 0,-1 0 0,-14-9 0,0 10 0,0-1 0,14 0 0,-14 1 0,15-1 0,-16-9 0,31 0 0,-15-9 0,14-1 0,1 1 0,-1-10 0,16-8 0,-16 17 0,30-27 0,-14 9 0,-1 9 0,1 1 0,-1-1 0,-14 19 0,-1-18 0,-14 18 0,-1 0 0,-14 18 0,15-18 0,-30 10 0,14 8 0,1-9 0,-15 10 0,15-10 0,0 1 0,-15 8 0,14-8 0,1-10 0,0 0 0,15 0 0,-1 0 0,1-10 0,-1 1 0,1 0 0,0-1 0,-1 1 0,1 0 0,-15-1 0,14 10 0,-14 0 0,-15 0 0,15 0 0,-15 0 0,0 0 0,-15 10 0,15-10 0,-15 9 0,14-9 0,-14 9 0,15 1 0,0-10 0,0 0 0,0 0 0,15 0 0,-1-10 0,1 1 0,15-10 0,0 10 0,-1-9 0,16 8 0,-1-27 0,1 18 0,-1 1 0,1-10 0,-1 19 0,1-1 0,-1-18 0,1 19 0,-15 9 0,-1-9 0,-14 9 0,15 0 0,-16 0 0,1 0 0,-15 9 0,0-9 0,0 0 0,0 9 0,0-9 0,-1 0 0,-14 10 0,15-10 0,0 0 0,0 0 0,0 0 0,0 0 0,0 0 0,0 0 0,0 0 0,-1 0 0,1 0 0,0-10 0,0 10 0,0 0 0,0 0 0,0 0 0,0 0 0,-1 0 0,1 0 0,0 0 0,0 0 0,0 10 0,-15-20 0,15 10-352,-15 0-84,0 0-4,0 0 66</inkml:trace>
  <inkml:trace contextRef="#ctx0" brushRef="#br0" timeOffset="4318.85">14843 15683 7,'-15'0'6,"15"-10"9,0 10 15,0 0 16,0-9 15,0 9 14,0 0 18,0 0 19,0 0 26,0 0 27,0 0 24,-15 0 18,15 0 7,0 0 12,-15 0 8,1 0-5,-1 0-229,0 0 0,-15 0 0,15 0 0,0 0 0,-14 0 0,-1 0 0,15 9 0,-15-9 0,15 0 0,-15 0 0,16 0 0,-1 0 0,-15 0 0,15-9 0,0 9 0,0-9 0,0 9 0,15-9 0,-14-1 0,-1-8 0,0 8 0,0 1 0,15-10 0,-15 10 0,0-9 0,0 8 0,15-8 0,-15-1 0,0 10 0,15-10 0,0 1 0,-14-1 0,14 0 0,0-9 0,0 10 0,0-10 0,14 0 0,-14 0 0,0 9 0,15-8 0,-15-1 0,15 9 0,0 0 0,-15-8 0,15 8 0,0 0 0,0 1 0,15-1 0,-16 1 0,16-1 0,0 0 0,0 1 0,14-1 0,1 1 0,-15-1 0,14 0 0,1 1 0,15-1 0,-16 1 0,1 8 0,14-8 0,-14 18 0,0 0 0,-1 0 0,1 0 0,-15 9 0,14 10 0,-14-10 0,0 9 0,15 1 0,-16 0 0,-14 9 0,15-1 0,0 1 0,0 0 0,-16 0 0,16 0 0,-15 0 0,0 9 0,0-9 0,15 9 0,-30-9 0,15 0 0,-1 0 0,-14 0 0,0 0 0,0 0 0,0 0 0,0 0 0,0-1 0,0-8 0,-14 9 0,-1-9 0,15 8 0,-15-8 0,0 9 0,-15-9 0,15-1 0,0 1 0,-14-1 0,-1 1 0,15 0 0,-15-1 0,0-9 0,-14 10 0,14 0 0,-15-10 0,1 0 0,14 1 0,-30-1 0,16 0 0,-1-9 0,0 9 0,-14-9 0,14 0 0,1 0 0,-1 0 0,0 0 0,1-9 0,-1 0 0,0 9 0,16-9 0,-16-10 0,15 10 0,0-10 0,1 10 0,14-10 0,-15-9 0,15 10 0,0-1 0,0 0 0,0 1 0,15-1 0,-14 1 0,14-1-146,0 0-351,0 1-30,0-1 96</inkml:trace>
  <inkml:trace contextRef="#ctx0" brushRef="#br0" timeOffset="5548.9787">15498 15729 41,'-30'28'8,"0"-9"-14,-14-1-30</inkml:trace>
  <inkml:trace contextRef="#ctx0" brushRef="#br0" timeOffset="7352.3749">13697 14474 6,'0'0'1,"0"0"0,0 0 1,15 0 0,-15 0 1,0 9-1,15-9 0,-15 9 2,15-9 0,-15 0 1,15 9 2,-15-9 0,15 10 0,-1-1-1,-14-9 0,15 9 0,0 1-3,-15-1 1,15 0-1,0 1 1,-15-1-2,15 0-1,0 0-1,-15 1 0,15-1 0,-15-9 1,15 9-1,-15 1 0,14-1 0,-14-9-2,15 9 4,0 1-2,0-1 0,0-9 0,0 9 0,0 0 0,0 1 0,-1-1 0,1 0-3,0 1 1,0-1-2,0-9 2,0 9-2,0 1 2,0 8-1,0-9 3,-1 1-2,1-1 0,0 0 2,-15 10 0,15-10 0,15 10 0,-15-10 0,0 10 0,-1-10 0,1 10 0,0-10 0,0 10 0,15-10 0,-15 10 0,0-10 0,0 0 0,-1 0 0,1 1-7,0-1-3,-15 0-3,15 1-17</inkml:trace>
  <inkml:trace contextRef="#ctx0" brushRef="#br0" timeOffset="9660.3622">15037 14483 56,'0'0'76,"0"0"31,0 0 42,0 0 54,0 0 58,0 0 44,-15 0 43,15-9 41,0 9-236,0-10-153,0 20 0,0-1 0,0 0 0,-15 19 0,15 0 0,0 18 0,-15 1 0,15 9 0,0 0 0,-15-1 0,15-8 0,0 9 0,0-10 0,-15 1 0,15-10 0,0 0 0,0-9 0,0-9 0,0-1 0,0-8 0,0-1 0,15-18 0,-15-1 0,0-8 0,15-20 0,-15-8 0,15-1 0,0-18 0,-15-9 0,15-1 0,-1-8 0,1 8 0,-15 10 0,15 0 0,0 9 0,-15 1 0,0 17 0,15 1 0,-15 19 0,0-1 0,0 0 0,0 10 0,0 0 0,0 18 0,0 0 0,0 10 0,-15 9 0,15 9 0,0 10 0,-15 8 0,15 1 0,0 0 0,-15 0 0,15-10 0,0 1 0,0-1 0,0 1 0,0-19 0,0 0 0,0 0 0,0-19 0,15 9 0,-15-8 0,0-20 0,0 1 0,15-19 0,-15-9 0,0 0 0,15-19 0,-15 0 0,0-9 0,0 0 0,-15 9 0,15-9 0,0 19 0,-15-1 0,15 10 0,0 9 0,0 0 0,0 19 0,0-10 0,-15 19 0,15 9 0,0 10 0,0 18 0,0 0 0,-15 19 0,15 9 0,0 0 0,0 1 0,0-1 0,0 0 0,0-9 0,0-10 0,0-9 0,0 1 0,0-20 0,0 1 0,0-10 0,0 0 0,15-18 0,-15 0 0,15-19 0,-15-9 0,15-10 0,0-9 0,-15 0 0,0-9 0,0 10 0,0-11 0,-15 11 0,0 8 0,0 1 0,0 18 0,1 0 0,-1 9-186,0 10-259,0 18-42,0 1 58</inkml:trace>
  <inkml:trace contextRef="#ctx0" brushRef="#br0" timeOffset="13895.1741">1315 7125 578,'0'0'489,"0"0"-84,0 0-49,0 0-137,0 9-219,0 1 0,15-10 0,-15 9 0,14-9 0,1 0 0,15 9 0,0-9 0,0 0 0,-16 0 0,16 0 0,0 0 0,30 0 0,-31 0 0,1 0 0,15 0 0,-1 0 0,31 0 0,-45 0 0,14 0 0,1 10 0,-1-10 0,-14 9 0,15-9 0,-15 9 0,-1-9 0,1 10 0,0-10 0,0 0 0,-1 0 0,-29 0 0,30 0 0,-15 0 0,15-10 0,-15 1 0,29 9 0,-44-9 0,30-1 0,0 1 0,-15 9 0,0-9 0,15-1 0,-1 1 0,-14 9 0,15-9 0,0 0 0,-1-1 0,-14 10 0,15-9 0,-15 9 0,15 0 0,14 0 0,-14 0 0,0 0 0,15 9 0,-16-9 0,31 10 0,-30-1 0,29-9 0,-14 9 0,14-9 0,1 0 0,-1 0 0,16-9 0,-1 0 0,-14 9 0,29-10 0,-44 1 0,29-10 0,1 10 0,-16 0 0,15-1 0,-14 10 0,0-9 0,14 9 0,-14 0 0,-1 0 0,1 0 0,14 0 0,-29 0 0,-1 0 0,1 0 0,14 0 0,-44 0 0,15 0 0,0 0 0,-15-9 0,0 0 0,-15-1 0,-15 1 0,15 0-440,-30-10-152,15 0 101</inkml:trace>
  <inkml:trace contextRef="#ctx0" brushRef="#br0" timeOffset="15844.6511">3547 7981 621,'-30'-9'245,"30"-1"-4,0 1 10,0 0-16,-29-1-18,29 10-24,0 0-149,0 10-44,29-1 0,-29 0 0,30 1 0,-30-1 0,30 10 0,-15-1 0,14 1 0,1-1 0,30-8 0,-30 8 0,-16 1 0,31-1 0,-15-8 0,14-1 0,16 10 0,-30-10 0,14 0 0,1 1 0,0-1 0,14 0 0,-14 10 0,0-10 0,29 0 0,-29 1 0,-1-10 0,31 9 0,-31-9 0,1 0 0,15-9 0,-16 9 0,1-10 0,14 1 0,-14 0 0,0-1 0,-16-8 0,16 9 0,-15 9 0,0-10 0,-1 1 0,1 0 0,0-1 0,0 10 0,-1-9 0,1 0 0,-15 9 0,15-10 0,0 1 0,-1 0 0,1 0 0,0 9 0,0-10 0,-1 1 0,16 9 0,-30 0 0,15 0 0,-1 0 0,1 9 0,0 1 0,0 8 0,0 1 0,14-1 0,-14 1 0,0 0 0,14-10 0,1 9 0,-15-8 0,14-1 0,1 0 0,29-9 0,-44 0 0,30-9 0,-16 0 0,16-1 0,0 1 0,-16-9 0,16 8 0,-1 1 0,-14 0 0,0 9 0,29 0 0,-44 0 0,-1 0 0,16 9 0,-15 0 0,0 1 0,-1-1 0,1 0 0,0 0 0,0 1 0,14-10 0,-14 9 0,15-9 0,-15-9 0,29-1 0,-14 1 0,-1-9 0,1 8 0,15 1 0,-16 0 0,1-1 0,-1 10 0,1 0 0,0 10 0,-1-1 0,-14 0 0,0 10 0,15-1 0,-16 1 0,1 9 0,15-9 0,-15-1 0,14 1 0,1-10 0,14-9 0,1 9 0,-1-18 0,16 0 0,-1-10 0,1 1 0,14-10 0,0 0 0,-14 0 0,14 0 0,-15 0 0,1 9 0,-1 10 0,1 9 0,-16 0 0,1 9 0,-16 1 0,1 18 0,0-10 0,-1 10 0,1 0 0,-15 0 0,14 0 0,1-10 0,0 1 0,14 0 0,1-10 0,-1-9 0,16 0 0,-1 0 0,0-9 0,16-10 0,-16 0 0,16 10 0,-16-9 0,0 8 0,-14 10 0,-1 0 0,1 10 0,-15-1 0,-1 9 0,1 1 0,0 9 0,-16 0 0,1 0 0,0-10 0,0 10 0,14-9 0,-14-10 0,15 1 0,-1-10 0,1-10 0,0 1 0,14-19 0,1 9 0,14-9 0,-14 1 0,14-1 0,-14 9 0,-1 0 0,1 1 0,-16 9 0,1 9 0,-15 0 0,-1 0 0,1 9 0,0 0 0,-15-9 0,0 9 0,0-9 0,-15 10 0,15-10 0,-1 0 0,1 0 0,-15-10 0,0 1 0,-15 0 0,1 0-443,-1 9-201</inkml:trace>
  <inkml:trace contextRef="#ctx0" brushRef="#br0" timeOffset="26122.2368">16837 17069 156,'-29'0'112,"14"0"-23,0 0-8,0-10-27,-15 10-7,15 0 23,0 0 25,15-9 25,-14 9 28,-1-9 18,0 0-2,0-1 8,15 1 9,-15 9-11,0-9 10,0-10-138,0 10-42,1-1 0,-1-8 0,0-1 0,-15 1 0,15-1 0,-15-9 0,15 9 0,-14-8 0,-1-11 0,0 10 0,0 1 0,16-1 0,-16-10 0,15 11 0,-15-1 0,15 0 0,0 9 0,0-9 0,1 10 0,-1-1 0,0 0 0,15 1 0,-15-1 0,15 10 0,-15-10 0,15 1 0,0-1 0,0 0 0,0-8 0,0 8 0,15-9 0,-15 0 0,15-9 0,0 9 0,0-9 0,-1 9 0,1-9 0,0 9 0,15-9 0,-15 9 0,15 0 0,-1 0 0,1 0 0,0 9 0,15-9 0,-1 1 0,1 8 0,0 0 0,-1 1 0,16-1 0,-16 10 0,1 0 0,15 9 0,-16 0 0,1 0 0,-1 0 0,1 9 0,0 9 0,-15 1 0,14 0 0,-14 9 0,0-10 0,-1 10 0,1 9 0,0-9 0,-15 9 0,15 1 0,-15-1 0,-1 0 0,16 0 0,-15 0 0,0 1 0,-15-1 0,15 9 0,-15-8 0,15-1 0,-15 0 0,0 10 0,-15-10 0,15 0 0,-15 9 0,0-8 0,0 8 0,0-9 0,0 1 0,-14-11 0,-1 11 0,0-10 0,0-1 0,1 1 0,-16-9 0,0 0 0,1-1 0,14 1 0,-15-1 0,1-8 0,-16-1 0,15 0 0,1 1 0,-1-10 0,-14 9 0,14-9 0,-15 0 0,16-9 0,-16-1 0,16 1 0,-1 0 0,0-10 0,1 0 0,-1 1 0,15-10 0,0 9 0,1 1 0,14-1 0,0 1 0,-15-10 0,15 9 0,0 0 0,15 1 0,-14-1 0,-1 1 0,0-1-69,0 0-372,0 1-68,0-1 40</inkml:trace>
  <inkml:trace contextRef="#ctx0" brushRef="#br0" timeOffset="29852.152">11867 12046 50,'-15'9'61,"15"-9"5,0 0 10,-15 0 10,15 0 17,0 0 26,0 0 29,0-9 24,0 9 24,0 0 22,0 0 14,0 0 13,0 0-50,15 0-205,-15 9 0,15 0 0,-15 1 0,14-1 0,1-9 0,-15 9 0,15 1 0,-15-1 0,15-9 0,-15 9 0,15-9 0,-15 9 0,15-9 0,-15 10 0,15-1 0,0 0 0,0 1 0,-1-1 0,1 0 0,-15 1 0,15-1 0,0 0 0,0 10 0,0-10 0,0 0 0,0 1 0,-1-1 0,1 0 0,0 1 0,0-1 0,0 10 0,0-10 0,0 0 0,0 0 0,0 1 0,-1-1 0,1 0 0,0 1 0,0-1 0,0 0 0,0 1 0,0-1 0,0 0 0,-1 10 0,1-10 0,0 0 0,0 1 0,0 8 0,0-8 0,0 8 0,0 1 0,0-1 0,14 1 0,-14-10 0,15 10 0,-15-1 0,15 1 0,-16 0 0,16-1 0,0-8 0,0 8 0,0 1 0,-1-1 0,1 1 0,0 0 0,0-1 0,-1-8 0,1 8 0,0 1 0,0-1 0,-1-8 0,1 8 0,0 1 0,0-10 0,-1 10 0,16-10 0,-15 10 0,0-1 0,-1-8 0,1-1 0,0 9 0,15-8 0,-16 8 0,1-8 0,0-1 0,0 0 0,-1 1 0,1-1 0,0 0 0,0 0 0,-1 1 0,1-1 0,0 10 0,-15-10 0,15 0 0,-1 1 0,1-1 0,0 0 0,0 0 0,-15 1 0,14-1 0,1 10 0,0-10 0,0 0 0,-1 10 0,-14-10 0,15 10 0,0-10 0,-15 10 0,15-10 0,-1 10 0,-14-10 0,15 10 0,0-1 0,-1-9 0,-14 1 0,15 8 0,0-8 0,-15-1 0,15 10 0,-16-10 0,16 0 0,-15 10 0,15-10 0,-15 0 0,14 10 0,-14-10 0,15 10 0,-15-10 0,15 0 0,0 10 0,-16-10 0,16 10 0,0-10 0,0 10 0,-15-10 0,14 0 0,-14 10 0,15-10 0,-15 1 0,15-1 0,-15 0 0,14 1 0,-14-1 0,0 0 0,15 1 0,-15-1 0,0 0 0,-1 0 0,1 1 0,15-1 0,-15 0 0,0-9 0,15 10 0,-15-1 0,-1 0 0,1 1 0,0-1 0,0 0 0,0-9 0,0 9 0,0 1 0,0-10 0,-15 9 0,-15-9 0,15 9 0,0 1 0,-15-10 0,15 9 0,-15 0 0,0 1 0,15 8 0,-15-9 0,0 10 0,0-10 0,15 10 0,-14 0 0,-1-1 0,15 1 0,0-10 0,-15 10 0,15-1 0,-15 1 0,15-1 0,0 1 0,0 0 0,0-1 0,0 1 0,0 0 0,-15 8 0,15 1 0,0-9 0,0 9 0,0 9 0,0-9 0,0 0 0,0 9 0,-15-9 0,15 9 0,0-9 0,0 0 0,0 0 0,0 0 0,0 0 0,0-10 0,0 10 0,0-9 0,0 9 0,0-10 0,0 1 0,0 9 0,0-10 0,0 1 0,0 9 0,0-9 0,0-1 0,0 1 0,0-1 0,0 1 0,0 0 0,0-10 0,0 9 0,0-8 0,0-1 0,0 10 0,0-10 0,0 0 0,0 10 0,-15-10 0,15 0 0,0 10 0,0-10 0,0 1 0,0 8 0,0-8 0,0-1 0,0 0 0,0 0 0,0 1 0,0-1 0</inkml:trace>
  <inkml:trace contextRef="#ctx0" brushRef="#br0" timeOffset="30399.2734">15096 15292 2047,'15'0'0,"0"0"0,15 0 0,-15 0 0,-1 9 0,1-9 0,15 0 0,-15 10 0,15-10 0,-15 9 0,14-9 0,-14 0 0,15 9 0,0 1 0,0-1 0,-1 0 0,1 1 0,0-1 0,0 0 0,-1 0 0,1 10 0,0-10 0,0 1 0,-1-1 0,1 0 0,0 10 0,0-10 0,0 0 0,-1 1 0,1 8 0,0-8 0,0 8 0,-16-8 0,16-1 0,0 9 0,0-8 0,-15 8 0,14-8 0,1 8 0,-15-8 0,15 8 0,-15-9 0,14 10 0,-14-10 0,0 1 0,15-1 0,-15 0 0,0 1 0,0-1 0,0 0 0,-1 0 0,-14 1 0,15-10 0,0 9 0,-15 0 0,15-9 0,0 10 0,0-10 0,-15 9 0,15-9 0,-15 9 0,15 1 0,-1-10 0,-14 9 0,15-9 0,0 9 0,0 0 0,-15 1 0,15-10 0,-15 9 0,15-9 0,-15 9 0,15-9 0,-15 10 0,15-10 0,-15 9 0</inkml:trace>
  <inkml:trace contextRef="#ctx0" brushRef="#br0" timeOffset="30835.668">16555 15897 2047,'0'0'-28,"-15"0"-419,15 0-53,-15 9 31</inkml:trace>
</inkml:ink>
</file>

<file path=ppt/ink/ink15.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0" timeString="2019-01-30T07:19:33.691"/>
    </inkml:context>
    <inkml:brush xml:id="br0">
      <inkml:brushProperty name="width" value="0.05292" units="cm"/>
      <inkml:brushProperty name="height" value="0.05292" units="cm"/>
      <inkml:brushProperty name="color" value="#FF0000"/>
    </inkml:brush>
  </inkml:definitions>
  <inkml:trace contextRef="#ctx0" brushRef="#br0">5378 7060 0,'-30'47'0,"15"8"0,0 10 0,0 10 0,15 9 0,0-1 0,15-8 0,0-10 0,15-19 0,14-18 0,1-18 0,15-10 0,14-28 0,0-10 0,-14 1 0,-1 0 0,1 9 0,0 10 0,-16 27 0,1 9 0,-1 29 0,-14-1 0,15 10 0,-15 9 0,-1 0 0,1 1 0,0-1 0,-15 0 0,15 0 0,-1-19 0</inkml:trace>
  <inkml:trace contextRef="#ctx0" brushRef="#br0" timeOffset="1881.6399">2074 5469 641,'0'0'403,"0"0"-25,-15 0-17,15 0-97,0 10-264,15-10 0,-15 9 0,15-9 0,-1 0 0,1 0 0,0 0 0,15 9 0,0-9 0,-1 10 0,-29-10 0,30 9 0,0-9 0,0 0 0,14 9 0,-14-9 0,0 0 0,0 0 0,0 0 0,-1 0 0,16-9 0,-15 9 0,-1-9 0,1-1 0,0 1 0,0 0 0,14-1 0,-14 10 0,0 0 0,-30-18 0,30 9 0,-15 9 0,14-10 0,1 1 0,0 9 0,0 0 0,-1-9 0,-14 9 0,15-10 0,-15 10 0,15 0 0,14-9 0,-14 9 0,0-9 0,-15 9 0,15 0 0,-1-10 0,1 10 0,0-9 0,0 9 0,-1 0 0,16-9 0,-15 9 0,0 0 0,29-9 0,-44 9 0,30 0 0,-16 0 0,1 0 0,15 0 0,-15 0 0,-1 0 0,1 0 0,15 0 0,-16 0 0,31 0 0,-45 0 0,15-19 0,14 10 0,1-10 0,-15 10 0,14-1 0,-14 1 0,0 0 0,15-1 0,-1 10 0,-14 0 0,0 0 0,0 10 0,-1-1 0,1 0 0,15 1 0,-16 8 0,1 1 0,0 0 0,15-10 0,-16 0 0,31 0 0,-15-9 0,-1-9 0,31 0 0,-31 0 0,16-10 0,-1 0 0,1 1 0,-1-1 0,1 10 0,-15-1 0,14 10 0,-14 0 0,-1 0 0,1 10 0,-15 8 0,14 1 0,-14 0 0,15 9 0,0-19 0,-31 9 0,31 1 0,0-10 0,-16 1 0,31-1 0,-15-9 0,-1-9 0,16-10 0,-16 0 0,16 1 0,-15-10 0,14 9 0,-14 1 0,0-1 0,-1 10 0,1-1 0,-1 10 0,-29 0 0,15 10 0,0-1 0,-15 10 0,15-10 0,-16 10 0,16 9 0,0-19 0,-15 9 0,0-8 0,14 8 0,1-18 0,0 10 0,0-20 0,14 1 0,1 0 0,-15-10 0,14 1 0,-14 18 0,15-28 0,-15 18 0,-1 1 0,1 0 0,0 9 0,-15 0 0,0 9 0,14 10 0,-14 9 0,0-19 0,0 9 0,15 10 0,-15-9 0,0 0 0,0 8 0,14-17 0,1-1 0,0-9 0,0 0 0,-1-9 0,16-1 0,0-8 0,-16-1 0,16 1 0,0-10 0,-1 9 0,-14 10 0,0 0 0,0 9 0,-15-19 0,-1 19 0,1 19 0,-15-19 0,15 9 0,-15 0 0,0 0 0,15-9 0,-15-9 0,0 0 0,0 0 0,-15 9 0,15 0-83,0-19-665</inkml:trace>
  <inkml:trace contextRef="#ctx0" brushRef="#br0" timeOffset="4765.0465">3190 6911 360,'15'0'255,"-15"-9"-56,0 9-45,15 0 4,-15 0-6,0 0 30,0 0 33,15 0 24,-15 0-106,14 0-133,1 9 0,0-9 0,0 0 0,15 0 0,-30 10 0,30-10 0,-30 0 0,14 9 0,1-9 0,15 9 0,0-9 0,0 0 0,14 0 0,-14 0 0,-15 0 0,30 0 0,-1-9 0,16 0 0,-30-1 0,14 1 0,1 0 0,-1-1 0,16 1 0,-15 0 0,-1 9 0,1-10 0,15 10 0,-31 0 0,1 10 0,15-10 0,14 9 0,-29-9 0,15 9 0,-1-9 0,1 0 0,14-9 0,-29 0 0,15-1 0,0 1 0,29 0 0,-44-10 0,29 1 0,16 8 0,-46-8 0,31 8 0,-15 1 0,14 9 0,-29 0 0,15 0 0,-1 9 0,-14 1 0,15-1 0,-16 10 0,1-10 0,15 0 0,-15 10 0,-1-10 0,1-9 0,0 9 0,14-9 0,-14-9 0,0 0 0,30-10 0,-31 10 0,16-10 0,0 1 0,-16-1 0,16 0 0,-15 1 0,14 18 0,-14-9 0,0 9 0,0 0 0,-1 9 0,-14 0 0,15 10 0,0-1 0,-15 1 0,15-10 0,-1 10 0,-14-1 0,15-8 0,0-1 0,14 0 0,-14-9 0,15-9 0,-1 0 0,1-1 0,15-8 0,-16-1 0,16 1 0,-1-1 0,1 0 0,-1 10 0,1 0 0,-1 0 0,16 9 0,-45 9 0,29 0 0,-14 0 0,-1 10 0,16 0 0,-15-1 0,-1 1 0,1-1 0,14 1 0,-14-10 0,15 1 0,-1-1 0,1-9 0,-1-9 0,16-1 0,-16-8 0,16-1 0,-1-9 0,0 10 0,1-1 0,-1 0 0,1 1 0,-1 9 0,-14-1 0,14 10 0,-14 0 0,-1 10 0,-14-1 0,14 0 0,1 10 0,-16-10 0,1 10 0,15-1 0,-16-8 0,16-1 0,-16 0 0,16-9 0,14-9 0,-14 0 0,-1-1 0,16-8 0,14-1 0,-14-9 0,14 0 0,15 0 0,-15 10 0,1-10 0,-1 9 0,0 10 0,1 0 0,-16-1 0,-14 10 0,14 10 0,-15-1 0,-14 0 0,15 10 0,-1-10 0,-14 10 0,-1-10 0,16 10 0,-15-10 0,14-9 0,-14 9 0,14-9 0,1-9 0,14 0 0,1-10 0,-1 10 0,15-19 0,1 9 0,-16 1 0,15-10 0,1 9 0,-16 1 0,1 8 0,-16 1 0,16 9 0,-16 0 0,-14 0 0,14 9 0,-14 10 0,14-1 0,-14-8 0,0 8 0,-1 1 0,16-10 0,-15 10 0,14-19 0,1 9 0,14-18 0,0 9 0,1-19 0,-1 10 0,16-10 0,-1-9 0,0 10 0,0-10 0,1 9 0,-1 1 0,0 8 0,1 1 0,-1 9 0,-15 0 0,1 9 0,-1 1 0,1-1 0,-1 10 0,0-1 0,-14 1 0,29-1 0,-14-8 0,-1 8 0,15-18 0,-14 10 0,14-10 0,0 0 0,16-10 0,-16 1 0,15-10 0,-15 10 0,15-9 0,-14 8 0,-1-8 0,0 18 0,1-10 0,-1 10 0,-15 0 0,1 0 0,-1 10 0,-14-10 0,-1 9 0,1 0 0,-1 1 0,1-1 0,-15-9 0,-1 9 0,1-9 0,14 0 0,-14 0 0,-15 0 0,14 0 0,-14-9 0,0 9 0,0-9 0,-1 9 0,-14-10 0,0 1 0,-30 9-185,0 0-393,1 0 14</inkml:trace>
  <inkml:trace contextRef="#ctx0" brushRef="#br0" timeOffset="9355.6186">20052 7711 387,'0'0'322,"-15"0"-71,15-9-58,0 9 2,-15-9 9,15 9 53,0 0-19,0 9-238,0 0 0,0 0 0,15-9 0,0 0 0,0 0 0,0 0 0,0 0 0,0 0 0,-15-9 0,15 9 0,-1 0 0,1 0 0,0-9 0,0 9 0,0 0 0,15 0 0,-15 0 0,-1-9 0,1 9 0,15 0 0,-15 0 0,0 0 0,15 0 0,-15 0 0,-1 0 0,1 0 0,0 0 0,15 0 0,-15 0 0,0 0 0,0 0 0,-1 0 0,16 0 0,-15 0 0,15 0 0,-15 0 0,15 0 0,-1 0 0,1 0 0,-15 0 0,15 0 0,-1 0 0,1 0 0,-15 9 0,15-9 0,0 0 0,-1 0 0,1 0 0,0 9 0,0-9 0,-1 0 0,1 9 0,0-9 0,0 0 0,-15 10 0,14-10 0,1 9 0,0-9 0,0 0 0,-15 9 0,14-9 0,1 10 0,-15-10 0,15 0 0,-15 0 0,0 9 0,14-9 0,-14 0 0,15 9 0,-15-9 0,15 0 0,-15 10 0,14-10 0,1 0 0,0 9 0,0-9 0,-1 0 0,1 0 0,15 9 0,-15-9 0,14 0 0,1 0 0,-1 0 0,1 0 0,0 0 0,-15 0 0,14 0 0,1 0 0,-15 0 0,14 0 0,-14 9 0,0-9 0,0 10 0,-1-10 0,1 0 0,0 9 0,0-9 0,-1 9 0,1-9 0,0 10 0,0-10 0,-1 9 0,16-9 0,-15 0 0,0 9 0,-1-9 0,1 0 0,-15 10 0,15-10 0,-15 0 0,0 0 0,-1 0 0,-14-10 0,-14 10 0,-1-9 0,-15 0-241,0 9-288,-15-10 19,1 1-253</inkml:trace>
  <inkml:trace contextRef="#ctx0" brushRef="#br0" timeOffset="11517.1743">3160 8586 279,'0'9'368,"-30"0"-62,30 0-49,0-9-12,0 10-9,0-10-6,0 9-104,0 0-126,0-9 0,30 0 0,-30-9 0,30 9 0,-15 0 0,0-9 0,0 9 0,14-10 0,-14 10 0,30 0 0,-45 0 0,30 0 0,-1 0 0,-14 0 0,15 0 0,0 0 0,0 0 0,-1 0 0,16 0 0,-15 0 0,-1 0 0,1 0 0,0 0 0,0 0 0,14 0 0,-14 0 0,15 0 0,-1-9 0,16 9 0,-45-9 0,30 9 0,-1 0 0,16 0 0,-30-9 0,14 9 0,1 0 0,29 0 0,-44 0 0,15 0 0,14 0 0,1-10 0,-16 10 0,1 0 0,15 0 0,-16-9 0,16 9 0,-1 0 0,16-9 0,-46 9 0,31 0 0,-1 0 0,-14-10 0,15 10 0,-16 0 0,16 0 0,-16 0 0,1 0 0,0 0 0,-1 10 0,1-10 0,15 9 0,-16-9 0,-14 9 0,30-9 0,-31 0 0,16 0 0,0 0 0,-1 0 0,1 10 0,-15-10 0,14 0 0,-14 0 0,15 0 0,-16 0 0,1 0 0,15 0 0,-15 0 0,-1 0 0,31 0 0,-45 0 0,15 0 0,14 0 0,-14 0 0,0 0 0,14 0 0,-14 0 0,15 0 0,0 0 0,-1 0 0,-14 0 0,15 0 0,-1-10 0,1 10 0,14-9 0,-14 9 0,0 0 0,-1-9 0,16 9 0,-30 0 0,14 0 0,1 0 0,0-10 0,-1 10 0,16 0 0,-16 0 0,16-9 0,-15 9 0,-1-9 0,16 9 0,-1-10 0,-14 10 0,14-9 0,1 0 0,0 9 0,-16-9 0,16 9 0,14-10 0,-14 10 0,-1-9 0,1 9 0,-1 0 0,1 0 0,-1 0 0,1 0 0,-1 0 0,1 0 0,-1 0 0,-14 0 0,15 0 0,-1 0 0,-14 0 0,14 0 0,-14 0 0,0 0 0,14 0 0,-14 0 0,-1 0 0,1 0 0,15 0 0,-16 9 0,1-9 0,0 0 0,-1 0 0,16 0 0,-16 0 0,1 0 0,15 0 0,-16 10 0,16-10 0,-16 0 0,16 0 0,-15 0 0,14 0 0,-14 0 0,-1 0 0,1 0 0,0 0 0,-1 0 0,16 0 0,-30 0 0,14 0 0,1 0 0,0 0 0,-16 0 0,16 0 0,-15 0 0,14 0 0,-14 0 0,15 9 0,-15-9 0,-1 0 0,16 0 0,-15 0 0,14 9 0,-14-9 0,0 0 0,15 9 0,-16-9 0,16 0 0,-15 0 0,14 0 0,-14 0 0,15 10 0,0-10 0,-1 9 0,1-9 0,14 0 0,-14 9 0,15-9 0,-16 0 0,1 0 0,14 0 0,-14 0 0,15 0 0,-16 0 0,16 10 0,-16-10 0,1 0 0,15 0 0,-16 0 0,1 0 0,0 0 0,-1 0 0,-14 0 0,15 0 0,-1 9 0,1-9 0,-15 0 0,14 0 0,-14 0 0,15 0 0,-16 0 0,1 0 0,0 0 0,0 0 0,-15 0 0,14 0 0,1 0 0,-15 0 0,0 0 0,0 0 0,0 0 0,0 0 0,-30 0 0,15-9 0,-15 9 0,15-10 0,-15 1 0,0 0-71,-15-1-504,15 1 0</inkml:trace>
  <inkml:trace contextRef="#ctx0" brushRef="#br0" timeOffset="16768.6004">3428 11404 164,'0'-9'205,"0"-1"-10,0 1-13,0-10 2,15 10 19,-15-9 28,15 8 10,-15 1-3,15 0-34,0-1-204,-15 1 0,29 9 0,-29-9 0,30 9 0,-30 0 0,15 0 0,0 0 0,0 0 0,0 0 0,-1 0 0,1 0 0,0 0 0,0 0 0,0 0 0,15 0 0,0 9 0,-30-9 0,14 0 0,16 0 0,-15 0 0,0 0 0,15 0 0,-15 0 0,29 0 0,-44 0 0,30 0 0,-15 0 0,0 0 0,15 0 0,-16 0 0,16 0 0,-15 0 0,0 0 0,15 0 0,0 0 0,-30 0 0,14 0 0,16 0 0,-15 0 0,0 0 0,15 0 0,-15 0 0,29 0 0,-44-9 0,30 9 0,-15 0 0,0 0 0,15 0 0,-16-10 0,16 10 0,0 0 0,0 0 0,-1-9 0,-14 9 0,0 0 0,15 0 0,0 0 0,-15 0 0,14 0 0,1-9 0,0 9 0,-15 0 0,15 0 0,-1 0 0,1 0 0,0 0 0,0 0 0,-1 0 0,16 0 0,-15 0 0,0 0 0,-1 0 0,1 0 0,0 0 0,0 0 0,14 0 0,-14 0 0,0 0 0,0 0 0,14 0 0,-14 0 0,0-9 0,14 9 0,1-10 0,-15 10 0,0 0 0,-1-9 0,16 9 0,15 0 0,-46-9 0,31 9 0,0 0 0,-16-10 0,31 10 0,-30 0 0,0 0 0,14 0 0,1 0 0,-1-9 0,1 9 0,-15 0 0,15-9 0,-1 9 0,1 0 0,0 0 0,-1 0 0,1 0 0,-1 0 0,1 0 0,0 0 0,-1 0 0,16-10 0,-15 10 0,-1 0 0,16-9 0,-16 9 0,1 0 0,15-9 0,-16 9 0,1-9 0,14 9 0,-14 0 0,0-10 0,14 10 0,-14-9 0,0 9 0,14 0 0,-14-9 0,-1 9 0,16 0 0,-15 0 0,-1 0 0,16 0 0,-16-10 0,1 10 0,0 0 0,14 0 0,-14 0 0,0 0 0,-1 0 0,1 0 0,-1 10 0,1-10 0,15 0 0,-16 0 0,1 0 0,0 0 0,-1 0 0,16 9 0,-16-9 0,1 0 0,0 0 0,-1 0 0,1 9 0,0-9 0,-1 0 0,1 0 0,0 10 0,-16-10 0,16 0 0,0 0 0,-1 0 0,-14 0 0,15 9 0,-1-9 0,-14 0 0,15 0 0,-15 0 0,14 0 0,1 0 0,-15 0 0,14 0 0,1 0 0,-15 0 0,14 0 0,1 0 0,0 0 0,-1 0 0,1 0 0,0 9 0,14-9 0,-14 0 0,-1 0 0,1 9 0,15-9 0,-16 0 0,1 10 0,0-10 0,-1 0 0,16 0 0,-16 0 0,1 9 0,0-9 0,-16 0 0,16 0 0,0 0 0,-1 9 0,-14-9 0,15 0 0,-15 0 0,14 10 0,1-10 0,-15 0 0,14 9 0,1-9 0,0 0 0,-16 0 0,16 0 0,0 0 0,-1 0 0,-14 0 0,15-9 0,-1 9 0,1 0 0,0 0 0,-1 0 0,1 0 0,-15 0 0,14 0 0,-14 0 0,0 0 0,-15 0 0,14 0 0,-14 0 0,0 0 0,-15-10 0,-15 10 0,0 0 0,1 0-541,-1 0-102</inkml:trace>
  <inkml:trace contextRef="#ctx0" brushRef="#br0" timeOffset="20512.3167">7238 13041 1591,'0'9'456,"-15"1"-456,15-1 0,0 0 0,-15 1 0,15-1 0,0 19 0,-15 0 0,15 0 0,-15 9 0,15 9 0,-14-8 0,14-1 0,0-9 0,14 0 0,-14-1-54,15-17-350,-15 8-7,15-18 38,-15-9 51,15 0 86</inkml:trace>
  <inkml:trace contextRef="#ctx0" brushRef="#br0" timeOffset="20682.035">7461 12818 169,'15'-9'260,"-15"9"12,15 0 0,-15 0 23,15 9 41,-15 0 28,0 10-285,15-1-79,-15 10 0,0 9 0,0-9 0,-15 19 0,15-10 0,-15 10 0,0-1 0,0-9 0,0 10 0,-14-10 0,14 0 0,-15-9 0,0 9-416,-14-18-34,14 9 26,-15 0 84</inkml:trace>
  <inkml:trace contextRef="#ctx0" brushRef="#br0" timeOffset="21694.0622">6539 13915 535,'0'19'482,"-15"0"-95,15-10-111,-15 0-44,15 1-97,15-10-135,0-10 0,14-8 0,16-1 0,14-9 0,1-9 0,14-10 0,16 1 0,14-10 0,-15 0 0,15 0 0,1 1 0,-1 8 0,-15 10 0,-15 0 0,1 18 0,-16 1 0,-14-1 0,-15 19 0,-15-9 0,14 9 0,-29 9 0,15 0 0,-30 19 0,1 0 0,-1 19 0,-15-10 0,-15 19 0,1-10 0,-1 10 0,-15 0 0,1 9 0,-1-9 0,1-10 0,-1 1 0,1-1 0,14-18 0,15 0 0,1-19 0,14 10 0,0-19 0,15-9 0,15-1 0,14-18 0,1 0 0,15-18 0,0 9 0,-1-19 0,16 9 0,-1 1 0,-14 9 0,0-1 0,-1 20 0,-14-1 0,-15 10 0,0 9 0,0 9 0,-15 10 0,0 9 0,-15 0 0,0 9 0,-15 9 0,-15 10 0,16 0 0,-31 0 0,1 9 0,-1-9 0,1 0 0,-1-1 0,0 1 0,1-9 0,-1-10 0,16-9 0,29-10 0,-15 1 0,0-10 0,15 1 0,15-20 0,15-8 0,0-1 0,30-18 0,-30 9 0,29-18 0,16 8 0,-1-8 0,1-1 0,14 1 0,1-1 0,14 10 0,-14 0 0,-1 9 0,0 9 0,1 1 0,-16 18 0,1 0 0,-15 9 0,-1 0 0,-14 10 0,0 9 0,-15 0 0,-1 0 0,-14 9 0,0 9 0,-14-8 0,-1 8 0,-15 1 0,0-1 0,0 1 0,-14-1 0,-1-9 0,-14 1 0,14-11 0,0-8 0,1-10 0,-1-9 0,0-9 0,16-19 0,-1 0 0,0-9 0,15-9 0,0-20-4,0 1-136,0 0 21,15-19 33,15 10 34,-15-10 15,15 1 17,0 8 9,0 10 8,-15 0 1,15 18 10,0 10 20,0 9 12,-15 10 18,15 8 30,-15 1 50,0 18-24,14 10-114,-14 9 0,15 9 0,-15 19 0,15 9 0,-15 10 0,0 8 0,15 10 0,-15 0 0,0 10 0,15 8 0,-15 1 0,15-10 0,-15 10 0,15-10 0,0-9 0,-15-9 0,14-10 0,-14-18 0,15-9 0,-15-20 0,0-8 0,0 0 0,0-10 0,0-18 0,0-10 0,-15-9 0,1-18-18,-1-10-184,0 0 3,0-18 18,0-1 35,0 1 18,0-1 32,15 10 29,-15 0 31,15 9 20,0 1 14,0 17 45,0 1 47,15 19 30,-15-1 20,0 10 28,0-1 47,0 20 29,0-1-173,0 10-71,0-1 0,0 19 0,-15 1 0,1 8 0,-1 1 0,0 8 0,-15-8 0,15-1 0,-15-8 0,1-1 0,14-9 0,-15-10 0,-15-8 0,16-1 0,-1-9 0,0-9-102,-15-10-302,1-9-19,14-9 20,-30-10 75</inkml:trace>
  <inkml:trace contextRef="#ctx0" brushRef="#br0" timeOffset="22206.8411">6613 14008 218,'0'0'165,"0"0"21,0 10 23,15-1 50,0-9 45,0 9-1,-1 10-22,1-10-159,15 1-122,-15 8 0,15 1 0,-15-10 0,14 0 0,1 10 0,-15-10 0,15 1-197,0 8-69,-16-9-17,16 1 12,-15-1 36,15 10 47,-30-1 46,0 1 51,0 0 44,0-1 26,0 1 23,0-1 32,0 1 34,0 9 39,0-10 33,-30 10 33,30 0 8,0-9 11,0 9-2,0-10 6,0 1 0,30 0 1,-30-10-132,0 9-65,15-8 0,15-1 0,-16-9 0,1 9 0,15-9 0,0 10 0,-15-10 0,14 9 0,-14-9 0,15 9 0,-15 1 0,0-1 0,0 0 0,0 10 0,-15 9 0,0 0 0,-15-1 0,15 11 0,-30-1 0,0 0 0,0 10 0,1-10 0,-31 9 0,16 1 0,-1-1 0,-15-8 0,1-11 0,29 1 0,-15-9 0,16-10 0,14 1 0,0-1 0,30-18 0,29-10 0,-29 0 0,45-9 0,-1 1 0,1-1 0,14 0 0,16-9 0,14 9 0,-15 0 0,15 9 0,0-9 0,1 19 0,-1 0 0,-30-1 0,16 10 0,-31 0 0,1 10 0,-16-10 0,-14 9 0,0 0 0,-15-9 0,0 0 0,-30 0 0,0-9-343,-15 0-187,15-10 29</inkml:trace>
  <inkml:trace contextRef="#ctx0" brushRef="#br0" timeOffset="23309.5225">8101 13962 488,'-15'9'238,"15"-9"-26,15 10 11,-15-10 42,30-10 72,0 10-53,0-9-284,14 0 0,-14-1 0,15 1 0,14 0 0,-14-10 0,14 10 0,-14-10 0,14 1 0,-14 8 0,15-8 0,-16 8 0,-14 1 0,0 0 0,0 9 0,-16-9-99,1 9-184,-15 0-11,15 0 28,-30 0 40,15-10 27,-29 10 27,-1-9 31,0 9 38,0-19 32,-14 10 29,14-10 19,-15 1 19,15-1 24,16 1 28,-1 8 33,0-8 28,0 18 24,0-10 18,15 10 28,0 0 63,0 0 34,15 0 28,-15 10 24,15 8-276,0 1-52,0 18 0,-1 0 0,1 10 0,0 18 0,0 0 0,0 0 0,-15 10 0,15-1 0,-15 0 0,15-8 0,-15 8 0,0-9 0,15 0 0,-15-18 0,0-1 0,15-9 0,-15-9 0,0-9 0,0-1 0,0-8 0,0-1 0,-15-18-224,0-1 16,-15-8 35,15-1 43,-15 1 37,1-10 36,-1 0 25,0 0 17,0 9 17,1 1 41,14-1 40,0 1 31,0 8 11,0 1-1,15 9-2,-15 0-9,15-9 5,0 9-30,15 0-88,-15-10 0,15 10 0,0-9 0,15 0 0,-16-10 0,16 10 0,0-10 0,15 1 0,-16-10 0,1 9 0,0-9 0,0-9 0,14 0 0,-14 0 0,0-10-132,0 1-171,14-20 22,-14 11 29,0-20 23,0 1 32,-1-10 39,-14 10 46,15-1 44,-15 1 35,0 18 27,0 0 35,-15 19 38,14 0 51,-14 18 43,0 1 45,0 8 36,0 1 19,0 0 10,0 9-9,0 0-108,0 9-154,-14-9 0,14 9 0,0 1 0,-15 8 0,15-8 0,-15 8 0,0 10 0,0-9 0,0-1 0,0 1 0,-14-1 0,14 1 0,-15 0 0,0-1 0,0 1 0,1-10 0,-1 10 0,15-19 0,0 9 0,0 0 0,0-9 0,0 0 0,15 0-138,15 0 21,-15-9 43,15 0 34,0 9 18,0-10 15,0 10-1,0-9 4,14 9 19,-14 0 55,0 9 51,0 1 51,0-1-140,0 10-32,0 9 0,0 9 0,-15 0 0,15 0 0,-15 19 0,14 0 0,-14 0 0,0 9 0,0 9 0,0 1 0,0 8 0,0 10 0,0 0 0,0 10 0,0-10 0,0 9 0,0 0 0,0-18 0,15 9 0,-15-19 0,15-8 0,-15-11 0,15 1 0,0-19 0,-15-9 0,15 0 0,0-9 0,-15-1 0,15-18 0,-15 10 0,0-20-108,0 1-124,0-19-10,-15-9-14,0-10-28,0-8 5,-15-20 31,0-8 57</inkml:trace>
  <inkml:trace contextRef="#ctx0" brushRef="#br0" timeOffset="23467.8534">8875 13218 137,'30'-19'177,"-15"10"28,15 9-12,-16 9 1,1 0 8,15 10 39,-15 0 6,15 9-43,-15 0-57,14-1-59,-14 11-76,0-10-12,0-10 0,0 10-69,0-9-131,0-1-91,-15 1-47,15-1-3,-15 1 22,0 0-167</inkml:trace>
  <inkml:trace contextRef="#ctx0" brushRef="#br0" timeOffset="24270.4071">8950 13897 614,'0'28'371,"-15"-10"-70,15 1-78,0-10 11,0 1 70,0-1-304,15-9 0,-1 0 0,1 0 0,0-9 0,15-10 0,0-9 0,-1 0 0,1 0 0,0 0 0,0-9 0,0 9 0,-1 0 0,1 10 0,-15 8 0,0 1 0,0 9-15,-15 0-20,15 0 23,-15 19 22,0-1 29,0 1-26,-15 18-13,15-9 0,-15 19 0,0-10 0,-15 9 0,15 1 0,0-10 0,1 9 0,-1-18 0,0 10 0,0-11 0,15 1 0,0-9 0,0 0 0,0-10 0,0 0 0,0 1 0,0-1 0,15-9 0,0 0 0,-15 0-2,15-9-205,-15-1-1,0 10 1,0-9 11,0-10 36,0 10 37,-15 0 33,0-10 33,-15 10 26,15-10 23,-15 10 11,1-10 24,-1 10 21,15 0 32,-15-1 28,15 1 19,15 9 5,-15 0 0,15 0-21,0 0-9,-14 0 25,14 0 54,14 0-70,1 0-111,0 0 0,0 0 0,0 0 0,15 0 0,-15 0 0,14 0 0,1-9 0,0-1 0,0 1 0,-1 0 0,-14 0 0,15 9 0,-15-10 0,15 1 0,-15 9 0,-1 0 0,1 0 0,-15 9 0,0 1 0,0-1 0,0 9 0,0 1 0,0 0 0,-15 9 0,1-10 0,-1 10 0,0-9 0,-15 9 0,15-10 0,-15 1 0,16-1 0,-1-8 0,0-1 0,0-9 0,0 9 0,0-9 0,30-9 0,-15 0 0,15-1 0,0-8 0,15 9 0,-16-10 0,16 0 0,0 1 0,-15 8 0,15-8 0,-16 18 0,1-10 0,0 10 0,0 0 0,0 10 0,-15-1 0,0 10 0,0-1 0,-15 10 0,15 0 0,-30 0 0,15 9 0,1-9 0,-16 9 0,0 1 0,0-1 0,1 0 0,-1 0 0,15-9 0,0-9 0,0-1 0,0-8 0,15-1 0,15-9 0,0 0 0,0-9 0,15-10 0,14 0 0,1-9 0,14 1 0,-14-1 0,0 0 0,14 9 0,-14 1 0,-15 8 0,14 1 0,1 9 0,-15 0 0,-15 0 0,14 0-568,-14 9-69</inkml:trace>
  <inkml:trace contextRef="#ctx0" brushRef="#br0" timeOffset="24667.0392">9798 13720 259,'-15'28'279,"0"-9"-15,15-10-30,0 0-34,15-9 17,0 0 45,15 0 11,-1-9-214,1 0-59,15-1 0,-1-8 0,-14 8 0,15-8 0,0 8 0,-1-8 0,-14 9 0,0-1-235,-1 1-109,-14 0-30,0 9 19,0 0 57,-15 9 84</inkml:trace>
  <inkml:trace contextRef="#ctx0" brushRef="#br0" timeOffset="25255.4359">9768 14139 264,'-15'18'253,"0"-8"-22,15-1-2,0 0 38,0 0 50,0-9 58,15 10-264,0-10-111,15 0 0,-15-10 0,14 1 0,1-9 0,0-1 0,0 0 0,0 10 0,-1-10 0,-14 1 0,0 9 0,0-1 0,0 1 0,0 0 0,0 18 0,-15 0 0,0 19 0,0 0 0,0 9 0,-15 10 0,15 9 0,-15-1 0,15 1 0,-15 0 0,15-9 0,0-1 0,0-18 0,0 0 0,0 0 0,0-19 0,0 0 0,0 1 0,15-10 0,0-10 0,0-8 0,0-10 0,14-9 0,-14-1 0,0-8 0,0-10 0,0 10 0,-15-10 0,0 0 0,0 0 0,-15-9 0,0 0 0,-15-9-152,-14 8-170,-1-17 13,0 8 33,1-8 46,-16 8 50,15 1 52,1 9 53,14 0 35,0 18 22,1-9 20,-1 19 16,15 0 27,0 0 36,0 9 49,15 0 40,-15 0 21,15 9 15,0 1 6,0-1 8,0 10 3,0-1-7,0 10-200,0-9-16,15 18 0,15 1 0,-15-1 0,0 10 0,14-1 0,1 10 0,15 9 0,-15 10 0,14 9 0,1 9 0,0 9 0,14 10 0,-14 9 0,14 0 0,1 9 0,-1 10 0,1-10 0,-1 10 0,1-1 0,-1-8 0,1-1 0,0 0 0,-1-18 0,-14 0 0,14-10 0,-14-18 0,-15-9 0,14-10 0,-14-9 0,-15-10 0,0 1 0,0-19 0,0-9-37,-15-10-200,-15-18-42,0-10-13,0 1-9,0-29 3,-30 1 33</inkml:trace>
  <inkml:trace contextRef="#ctx0" brushRef="#br0" timeOffset="25436.5783">9783 13022 554,'-15'-9'349,"15"0"-1,0 0-50,0-1-29,15 1-40,0 0-229,15-1 0,-16 10 0,16 0 0,0 0 0,15 10 0,-16 8 0,16 1 0,0 18 0,-1 10 0,1 8 0,0 10 0,-1 10-497,16 9-168</inkml:trace>
</inkml:ink>
</file>

<file path=ppt/ink/ink16.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0" timeString="2019-01-30T07:20:27.382"/>
    </inkml:context>
    <inkml:brush xml:id="br0">
      <inkml:brushProperty name="width" value="0.05292" units="cm"/>
      <inkml:brushProperty name="height" value="0.05292" units="cm"/>
      <inkml:brushProperty name="color" value="#FF0000"/>
    </inkml:brush>
  </inkml:definitions>
  <inkml:trace contextRef="#ctx0" brushRef="#br0">15245 5144 547,'0'9'624,"-15"-9"-127,0 9-134,15-9-347,-15 0-16,30 0 0,0 0 0,0 0 0,15-9 0,-15 9 0,14 0 0,16-9 0,-15 9 0,0 0 0,14-9 0,-14 9 0,15 0 0,-1 0 0,-14 0 0,15 0 0,-1 0 0,16 0 0,-15 9 0,-1-9 0,16 9 0,-16-9 0,16 9 0,-15-9 0,-1 10 0,16-10 0,-16 0 0,16 0 0,-15 0 0,14 0 0,-14 0 0,14 9 0,-14-9 0,0 0 0,14 9 0,-14-9 0,14 0 0,-14 10 0,14-10 0,1 0 0,-15 9 0,14-9 0,1 0 0,-1 0 0,1 0 0,-16 0 0,16 0 0,-1 0 0,-14-9 0,0 9 0,-1 0 0,1 0 0,0 0 0,-1 0 0,1-10 0,-15 10 0,14-9 0,1 9 0,-15 0 0,14-9 0,1 9 0,-15-10 0,15 10 0,-1 0 0,1 0 0,-1 0 0,1 0 0,0 0 0,14 10 0,-14-10 0,14 0 0,-14 9 0,15-9 0,-16 0 0,16 9 0,-1-9 0,1 0 0,-1 0 0,1 0 0,-1 0 0,1 0 0,14 0 0,-14-9 0,14 9 0,-14-9 0,14 9 0,1-10 0,-16 10 0,16 0 0,-1 0 0,-14 0 0,14 0 0,-14 0 0,-1 0 0,16 0 0,-16 10 0,1-10 0,-1 9 0,1 0 0,-1-9 0,1 10 0,-1-10 0,1 9 0,-1-9 0,-14 0 0,14 0 0,-14 0 0,0 0 0,-1 0 0,1 0 0,0 0 0,-16 0 0,1 0 0,15 0 0,-15 0 0,14 0 0,-14 0 0,0 0 0,0 0 0,14 19 0,-14-19 0,0 0 0,14 0 0,-14 9 0,0-9 0,0 0 0,-1 9 0,1-9 0,0 0 0,0 0 0,0 0 0,-1 0 0,1 9 0,0-9 0,0 0 0,14 0 0,-14 0 0,15 10 0,-1-10 0,-14 0 0,15 0 0,-1 0 0,1 0 0,0 9 0,-1-9 0,-14 0 0,15 0 0,-15 0 0,14 0 0,-14 0 0,0 9 0,-1-9 0,1 0 0,0 0 0,0 0 0,0 0 0,-1 0 0,-14 0 0,15 0 0,-15 0 0,0 0 0,0 0 0,-30 0 0,0 0 0,0 0-239,0 0-327,-15-9 24</inkml:trace>
  <inkml:trace contextRef="#ctx0" brushRef="#br0" timeOffset="10834.6526">9530 12743 393,'-15'10'278,"15"-1"8,0-9-19,0 9-43,0-9 10,0 0 36,0 0-175,0 10-95,15-10 0,0 0 0,0 0 0,14 0 0,-14-10 0,0 10 0,15 0 0,0-9 0,0 9 0,-1 0 0,1-9 0,0 9 0,0-10 0,-1 10 0,16-9 0,-15 9 0,14 0 0,1 0 0,-15 0 0,15 0 0,-1 0 0,16 0 0,-16 0 0,1 0 0,15 0 0,-16 0 0,16 0 0,-16 0 0,16 0 0,-1 0 0,-14 9 0,15-9 0,-16 0 0,16 0 0,-16 0 0,16 0 0,-15 0 0,14 0 0,1 0 0,-1 0 0,16 0 0,-1-9 0,0 9 0,1-9 0,-1 0 0,1-1 0,-1 1 0,1 0 0,-16-10 0,15 10 0,-14-10 0,0 0 0,-1 1 0,1 9 0,-1-10 0,1 10 0,-16-1 0,16 1 0,-16 0 0,16 9 0,-15-10 0,14 10 0,-14-9 0,14 9 0,-14 0 0,15-9 0,-16 9 0,16-9 0,-16 9 0,1-10 0,0 10 0,-1-9 0,16 9 0,-16 0 0,1 0 0,-15 0 0,15 0 0,-1 0 0,1 0 0,-1 0 0,1 0 0,0 0 0,-1 0 0,1 0 0,0-9 0,-1 9 0,-14 0 0,15-10 0,-1 10 0,1-9 0,0 9 0,-1-9 0,1 9 0,0-10 0,-1 10 0,1 0 0,0 0 0,-1-9 0,1 9 0,0 0 0,-1 0 0,1 0 0,0 0 0,-1 0 0,-14-9 0,29 9 0,-14 0 0,0 0 0,-1 0 0,1 0 0,15-9 0,-16 9 0,1 0 0,14 0 0,-14-10 0,15 10 0,-16 0 0,16-9 0,-16 9 0,16-9 0,-15 9 0,14 0 0,-14 0 0,14-10 0,1 10 0,-1 0 0,1 0 0,-1 0 0,1 0 0,0 0 0,-1 0 0,1 0 0,-1 0 0,1 0 0,-1 0 0,1 0 0,-1 0 0,1 0 0,-1 0 0,1-9 0,-1 9 0,16 0 0,-16 0 0,1 0 0,-1 0 0,1 9 0,-15-9 0,14 10 0,1-10 0,-1 9 0,-14-9 0,14 9 0,1 1 0,-1-10 0,1 9 0,-15-9 0,14 9 0,1-9 0,-16 0 0,16 0 0,-16 0 0,16 0 0,-15 0 0,14 0 0,-14-9 0,14 9 0,-14 0 0,0 0 0,-1-9 0,1 9 0,0 0 0,-1-10 0,1 10 0,0 0 0,-16 0 0,16 0 0,0 0 0,-1 0 0,1-9 0,0 9 0,-16 0 0,16 0 0,0 0 0,-1 0 0,1 0 0,0 0 0,14 0 0,-14 0 0,-1 0 0,1 9 0,0-9 0,-1 0 0,1 10 0,0-10 0,-1 0 0,-14 9 0,15-9 0,-1 9 0,-14-9 0,15 0 0,-1 9 0,-14-9 0,0 0 0,15 0 0,-16 0 0,1 0 0,15 0 0,-15 0 0,-1 10 0,1-10 0,0 0 0,-15 0 0,14 0 0,1 0 0,0 0 0,0 0 0,0 0 0,-1 0 0,1 9 0,0-9 0,0 0 0,-1 0 0,1 0 0,0 0 0,0 0 0,-1 0 0,1 0 0,0 0 0,0 0 0,-1 0 0,1 0 0,0 0 0,0 0 0,0 0 0,-16 0 0,16 0 0,-15 0 0,0 0 0,0 0 0,0-9 0,-15-1 0,0 10-315,-15 0-173,0 0 9,0 0 104</inkml:trace>
  <inkml:trace contextRef="#ctx0" brushRef="#br0" timeOffset="11850.3853">2312 13515 262,'-30'-18'309,"0"9"15,15-1-54,15 1-66,-15 0-37,15 9 8,0 0 106,0 0-226,15 9-55,0 0 0,0 10 0,15-10 0,0 10 0,-1-1 0,1 1 0,15 0 0,0-10 0,-1 0 0,16 0 0,-1 1 0,16-10 0,14-10 0,-30 1 0,16 0 0,14 0 0,-14-1 0,14-8 0,0 8 0,0 1 0,-14-10 0,29 10 0,-30-9 0,16 8 0,-1 1 0,15-10 0,-44 19 0,29-9-214,-14 9-243,14 0-28,-15 9 74</inkml:trace>
  <inkml:trace contextRef="#ctx0" brushRef="#br0" timeOffset="17383.8586">6955 16436 20,'-15'-46'50,"15"8"40,-15 1 42,15 9 51,0 0 64,0 10 76,0-10 33,15 19 18,-15-10-102,0 10-272,15-1 0,-30 20 0,15-1 0,-15 19 0,1 9 0,-16 10 0,0 18 0,-15 9 0,16 19 0,-16 0 0,15 0 0,0 0 0,1-9 0,-1-10 0,30-18 0,-30-9 0,15-19 0,0-10 0,15-8 0,15-29 0,-15-28 0,45-18 0,-45-18 0,30-20 0,14-8 0,-14-1 0,0-9 0,29 19 0,-44-1 0,15 10 0,0 19 0,0 18 0,-16 10 0,16 9 0,-15 18 0,-15 0 0,30 10 0,-30 9 0,15 9 0,0 19 0,0 0 0,-1 28 0,1 0 0,0 9 0,0 9 0,-15 10 0,15 0 0,0 9 0,0-10 0,0 1 0,-1-9 0,1-10 0,0-10 0,0-8 0,0-10 0,0 0 0,-15-18 0,15 0 0,-15-10 0,15 0 0,-30-18 0,15-10 0,-15 1 0,-15-20 0,-15 1-284,1-9-36,-1-1 47,-14 10 69,-16-9 78,16 8 61,-1 1 38,30 9 20,-14 10 46,14 8 30,15 1 13,0 9 20,0 0 21,0 9 27,15 10 40,15-10 47,-15 10-22,15-1-116,0-8-99,0 8 0,15-8 0,14-1 0,-29 0 0,30-9 0,0 0 0,-1 0 0,1-9 0,0 9 0,14 0-247,1-9-218,-16 9-22,31-10 72</inkml:trace>
  <inkml:trace contextRef="#ctx0" brushRef="#br0" timeOffset="17546.0487">7774 16297 1401,'0'9'597,"0"-9"-548,0 9-49,-15-9 0,15 10 0,0-20 0,15 10 0,0-9 0,0 0-234,14-10-362,-14 10 46</inkml:trace>
  <inkml:trace contextRef="#ctx0" brushRef="#br0" timeOffset="17709.59">7908 16678 1665,'-30'28'382,"15"-9"-382,0-1 0,0 1 0,0-10 0,1 0 0,-1 1 0,15-20 0,0 1 0,15-10 0,-1 1-225,16-1-516</inkml:trace>
  <inkml:trace contextRef="#ctx0" brushRef="#br0" timeOffset="18305.6557">8994 15999 54,'30'-46'78,"-15"8"28,0 10 19,0 10 64,-15-1 70,14 10 41,1 0 44,-15 9 90,0 9-276,15 0-158,-15 19 0,15 9 0,-15 19 0,0 9 0,0 0 0,0 19 0,0 0 0,0-10 0,0 1 0,0-1 0,15-9 0,-15-9 0,0-10 0,0 1 0,15-19 0,-15 0 0,0-19 0,0 0 0,15 1 0,-15-20 0,15-8 0,-15-19-255,15-1-165,-15-17 15,0-11 47,0 1 75</inkml:trace>
  <inkml:trace contextRef="#ctx0" brushRef="#br0" timeOffset="19091.6026">9128 15859 203,'0'0'154,"0"-9"-18,0 9-21,0 0-14,0 0 58,0 0 62,15 0 52,-15 0 9,15 9-1,15-9-159,-15 10-122,14-10 0,-14 9 0,15-9 0,0 9 0,-1-9 0,1 10 0,0-10 0,-15 9 0,15-9 0,-15 9 0,-1 1 0,1-1 0,0 0 0,-15 1 0,0 17 0,0-8 0,0 18 0,-15-9 0,0 9 0,1 1 0,-1-1 0,-15 0 0,0-9 0,0 0 0,1-10 0,14 1 0,-15 0 0,15-10 0,0 0 0,0 0 0,30-18 0,15 0 0,0 0 0,-1-10 0,16 10 0,-15-1 0,15 1 0,-1 9 0,-14 0 0,15 0 0,-16 9 0,-14 10 0,15-10 0,-15 19 0,-15-9 0,0 18 0,-15-9 0,0 18 0,0-8 0,-15-1 0,1 9 0,-1-8 0,0-1 0,-14 0 0,-1-9 0,15 0 0,-15-10 0,16-8 0,-1-1 0,0-9 0,0-9-124,16-10-344,-16 0-11,15-8 52</inkml:trace>
  <inkml:trace contextRef="#ctx0" brushRef="#br0" timeOffset="19531.8746">8548 16120 432,'-15'-9'422,"15"9"-65,-15-10-101,15 10-75,0 0 3,-15 0 18,15 0-189,0 10-13,15 18 0,-15-1 0,0 11 0,15 17 0,-15 1 0,0 0 0,0 9 0,0-9 0,0 0 0,0-10 0,0-8 0,0-11 0,0 1 0,0-9 0,0-10 0,0 1 0,15-29 0,-15 0 0,0-9 0,15-27-56,-15-1-112,14-9 35,-14-10 33,15 1 39,-15-1 24,15 10 19,-15 0 13,15 19 2,-15-1 18,15 10 28,-15 9 28,15 10 37,0 8 66,0 10-4,0 10-170,-1 8 0,1 19 0,0 10 0,0 9 0,0 9 0,0 0 0,0 0 0,0 9 0,-1-8 0,-14-1 0,15 0 0,-15-9 0,0-19 0,0 0 0,0-9 0,0-10 0,0-8 0,0-1 0,0-9-85,0-19-289,0 1-25,-15-19 10,1-1 69,-1 1 86</inkml:trace>
  <inkml:trace contextRef="#ctx0" brushRef="#br0" timeOffset="19666.5645">8548 16362 109,'-30'-10'178,"15"10"60,-15 0 57,15 0 32,15 0-7,-14 0-23,14 0-30,0 0-251,14 10-16,16-10 0,0 0 0,0 0 0,29 0 0,-14-10 0,14 1 0,1 9-89,14 0-431,1 9-14,14 10-364</inkml:trace>
  <inkml:trace contextRef="#ctx0" brushRef="#br0" timeOffset="19794.5786">11108 15943 87,'-30'-18'-37</inkml:trace>
  <inkml:trace contextRef="#ctx0" brushRef="#br0" timeOffset="20417.1111">10869 15887 26,'0'-18'41,"0"-1"9,-14 10 3,14-10 10,0 10 14,-15 0 9,0-1 4,15-8 8,-15 18 9,0-10 25,0 1 4,-15 9 9,15 0-6,1 0-9,-16 0-4,0 9-29,15 1-16,-15 8-17,16 1-11,-1 9-5,-15 9-2,15 0-5,0 10-10,0 9 6,0-1 13,15 1-50,0 0 0,0 0 0,15-10 0,0 1 0,0-1 0,0-8 0,15-1 0,-1-9 0,-14-10 0,15 10 0,0-18 0,14-1 0,1-9 0,-15 0 0,15-9-189,-1-1-118,1-8-33,-1-10-20,1 9 23,0-9-175</inkml:trace>
  <inkml:trace contextRef="#ctx0" brushRef="#br0" timeOffset="24001.668">8592 16213 481,'-44'0'267,"14"9"-16,15-9-94,0 10-56,15-10 135,0 9 114,30-9-146,0 9-204,14-9 0,16 0 0,14 0 0,1-9 0,29 0 0,0-10 0,15 0 0,30-9 0,0-9 0,14 9 0,1 0 0,0 1 0,0 8 0,-1 0 0,-14 1 0,-15 8 0,-30 1-24,0 9-433,-29 9 12,-16-9 70,-14 10 97,-30-1 79,-15 0-68</inkml:trace>
  <inkml:trace contextRef="#ctx0" brushRef="#br0" timeOffset="24181.9189">9247 16139 547,'-89'37'305,"14"0"-31,16 0-42,29-18-46,0 9-2,1-10 37,29 10-123,15-9-98,14-1 0,16 1 0,14 0 0,1-19 0,29 0 0,15-19 0,16 10 0,13-19 0,16 0 0,15 0 0,0-9 0,-1 9 0,1 0 0,0 9-145,-15 10-378,0 0-4,-16 9 113</inkml:trace>
  <inkml:trace contextRef="#ctx0" brushRef="#br0" timeOffset="24402.4197">11390 15450 1623,'-15'0'424,"1"0"-424,-1 0 0,0 0 0,0 0 0,30 10 0,-15 17 0,15 1 0,0 10 0,-1 8 0,1 10 0,0 9 0,0 0 0,15 0 0,-15 10 0,14-10 0,-14-9 0,0-19 0,0 0-154,0-9-244,0-10 12,-15-8 19,15-20 49</inkml:trace>
  <inkml:trace contextRef="#ctx0" brushRef="#br0" timeOffset="24681.5541">11346 15543 335,'0'-9'365,"-15"0"-44,15-1-64,0 10-53,0 0-7,0 0 119,15 0-264,-15 10-52,15-10 0,14 0 0,1 9 0,0-9 0,14 9 0,1-9 0,15 10 0,-16-10 0,16 9 0,-1 0 0,-14 0 0,0 1 0,-16 8 0,1 1 0,0 0 0,-15-1 0,-15 10 0,0 9 0,0 0 0,-15 10 0,-15-1 0,0 1 0,-14 0 0,-1 8 0,1-8 0,-1-1 0,0-8 0,1-11 0,14 1 0,0-9 0,15-10 0,0 1 0,0-10 0,15-10 0,15-8-220,0-10-169,0 0-24,15-9 22,-15-1 88</inkml:trace>
  <inkml:trace contextRef="#ctx0" brushRef="#br0" timeOffset="24863.0354">12030 15543 614,'0'0'519,"0"0"-86,0 0-121,0 0-143,15 0-169,0 0 0,-15-9 0,30 0 0,-15-1 0,14-8 0,1 8 0,0-8 0,0-1 0,14 10 0,-14-10-171,0 10-257,0 0 8,-1-1 46,-14 10 85</inkml:trace>
  <inkml:trace contextRef="#ctx0" brushRef="#br0" timeOffset="25121.3109">12224 15534 424,'-15'19'306,"15"-1"-1,0 1-23,0-10 17,-15 10 32,15 9-231,0-1-100,0-8 0,15 18 0,-15 0 0,0 1 0,0 8 0,15 10 0,-15 0 0,0 0 0,15 9 0,-15-19 0,15 10 0,-15-19 0,14 0 0,1-9 0,-15 0 0,15-9 0,0-1 0,0-8 0,0-1 0,0-9 0,14 0 0,-14 0 0,0 0 0,15-9 0,-15-1 0,15-8 0,-15 9 0,14-10 0,-14-9 0,0 9 0,0 1-40,0-10-345,0 0-13,-15 0 24,0 0 57,-15-9 77</inkml:trace>
  <inkml:trace contextRef="#ctx0" brushRef="#br0" timeOffset="25272.2775">12328 15999 117,'-15'9'202,"0"10"33,0-10 2,15-9-16,0 10-5,-15-10 18,15 9 25,0-9 48,15 0-288,0 0-19,0 0 0,0-9 0,15-1 0,-15 1 0,14 0 0,1-10 0,0 10 0,0-10-112,-1 1-211,1-1-39,15-9-2,-15 0 38,-1-9 66</inkml:trace>
  <inkml:trace contextRef="#ctx0" brushRef="#br0" timeOffset="25618.8241">12640 15404 423,'0'0'584,"0"0"-90,0 0-112,0 0-218,15 0-164,0-10 0,0 1 0,15 0 0,-15 0 0,29-1 0,-14-8 0,0 8 0,0 1 0,14-10 0,-14 10 0,0-10 0,0 10-238,-1 0-102,-14 0-8,0-1 67,0 10 71,-15 0 61,0 10 39,-15-10 29,0 18 30,0-9 27,-14 10 39,14 0 50,-15 9 62,15-10 57,0 10 49,0 0 47,0-9 51,1 18 38,14-9-141,0 18-228,0-9 0,0 19 0,0 9 0,14 0 0,1 10 0,0 9 0,0-1 0,0 1 0,15-10 0,-15 10 0,0-9 0,14-10 0,-14-9 0,0-10 0,0-9 0,0-9 0,0 0 0,-15-19 0,0 10-183,0-19-251,0 0 6,-15 0 52,0-9 91</inkml:trace>
  <inkml:trace contextRef="#ctx0" brushRef="#br0" timeOffset="25755.3929">12760 16073 518,'-15'-27'420,"15"17"27,0-8-43,0 18-146,0-10-258,15 10 0,-1 0 0,16 0 0,0 0 0,0 0 0,-1 0 0,16 0 0,0 0 0,-1 0 0,1 0 0,-15 0 0,14 10-354,-14-1-178,0 10 54,0-1-204</inkml:trace>
  <inkml:trace contextRef="#ctx0" brushRef="#br0" timeOffset="26642.5452">7253 18306 104,'-15'-47'110,"15"1"37,0-1 29,-15 10 24,15 0 12,15 0-2,-15 9-3,0 9 1,0 1-4,15 8 7,-15 10-153,15 0-58,-15 28 0,15 0 0,0 19 0,-1 8 0,1 20 0,0-1 0,0 1 0,-15-1 0,0 0 0,0-18 0,15-18 0,-15-1 0,0-19 0,0-8-122,0-10-102,0-19-27,0-18-13,0-10-5,-15-27 21,0-10 55,-15-9 59,16 0 59,-16-9 40,0 0 28,0 18 29,15 9 22,0 20 15,1 8 21,14 10 17,0 9 42,0 9 42,14 10 27,1 9 58,0 9 8,15 1-29,0 8-44,0 10-195,-1 0-6,1 9 0,15-9 0,-16 0 0,16 9 0,-15-9 0,0-9 0,-1 9 0,-14-10 0,0-8 0,0-1 0,0 0 0,-15 1 0,0 8 0,-15 1 0,0-1 0,0 10 0,0 0 0,-14-9 0,-1 9 0,15-10 0,-15-8 0,15-1 0,0 0 0,15 0 0,15-9 0,15-9 0,0 0 0,0-10 0,14 1-58,-14-1-2,15 10 34,-16-1 10,16 1 3,-15 9 9,-15 9 0,15 1 22,-16 8 59,1 1 9,0 18-86,-15 10 0,0-10 0,0 19 0,0-10 0,-15 10 0,0 0 0,1 0 0,-16-10 0,15-9 0,-15 1 0,15-11 0,0 1 0,0-18 0,-14-1-131,14-18-317,0-10-10,0-18 31</inkml:trace>
  <inkml:trace contextRef="#ctx0" brushRef="#br0" timeOffset="26788.1536">8086 17906 712,'15'18'479,"0"-8"-159,0-1-144,-15 0-88,15 1-37,-15-1-28,15 10-17,-15-1-67,15-8-99,-15 8-93,15-9-71,-1 1-55,1-1-294</inkml:trace>
  <inkml:trace contextRef="#ctx0" brushRef="#br0" timeOffset="26936.5334">8339 18390 1584,'-15'37'463,"15"-9"-463,-14 0 0,14-10 0,-15-9 0,0 10 0,15-10 0,0 1 0,-15-10 0,30-10 0,15-8-315,-16 8-277,16-8 71</inkml:trace>
  <inkml:trace contextRef="#ctx0" brushRef="#br0" timeOffset="27926.2484">9664 17766 1028,'0'-9'615,"-15"-10"-211,0 1-404,-15-1 0,15-9 0,-14-9 0,-1 9 0,15-9 0,-15 0 0,-14 0 0,14-1 0,0 10 0,0-9 0,15 19 0,-14-1 0,14 10 0,0-1 0,0 10 0,0 10 0,0 8 0,0 20 0,1 8 0,14 19 0,-15 0 0,15 10 0,0-1 0,0 10 0,0-10 0,15 1 0,-15-1 0,14-9 0,1-9 0,0-9 0,0-20 0,0 1 0,15-9 0,-1-10 0,-14-9 0,15-9 0,15-10 0,-15-9 0,-16 1 0,16-11 0,0-8 0,-15 9 0,0-1 0,0 1 0,-1 9 0,-14 0 0,15 10 0,-15 8 0,0 1 0,15 9 0,-15 19 0,15 9 0,-15 9 0,15 9 0,0 1 0,-15 9 0,15-10 0,0 10 0,-15-19 0,15 0 0,-1-9 0,-14-9 0,15 0 0,0-10 0,0-9 0,0-9 0,0-10 0,0-9 0,14-9 0,-14-10 0,0-8 0,15-11-133,-15 1-105,15 0 33,-15 0 40,-1 0 34,-14 9 38,15 0 45,0 10 22,-15-1 18,15 10 20,-15 9 32,0 10 55,0-1 35,15 10 24,-15-1 14,0 10 5,0 0-1,0 0-101,0 10-75,15-1 0,-15 19 0,15 0 0,-15 9 0,15 10 0,0-10 0,-1 19 0,-14-10 0,15 10 0,0 0 0,0-10 0,0 1 0,0-1 0,-15-9 0,15 1 0,0-10 0,-1-1 0,-14-8 0,15 0 0,0-10 0,-15 0-48,15-18-202,-15 0-24,0-10-14,0-18 7,-15 0 21,0-10 56,0 1 68,-14-10 60,14 9 41,-15 10 32,15 0 37,0 0 42,15 18 39,-15 0 35,15 10 29,0 0 48,0 0 70,0-1 44,15 10 0,0 0-246,0 0-95,0 0 0,0 0 0,15 0 0,-16 0 0,16-9 0,0 0 0,15-1 0,-16-8 0,1-1 0,15 1 0,-15-1 0,14 0 0,-14-9 0,0 10-125,0 9-281,-16-1 49,1 1 75,-15 0 55,15 9 38,-30-10 40,15 10 38,-15-9 39,1-10 35,-1 1 27,-15 9 33,15-10 49,0 0 44,0 10 52,0-10 40,15 19 30,-15-9 8,15 9-7,0 0-5,0 0 8,0 0-63,0 9-179,15 1 0,-15 18 0,15 18 0,15 1 0,-15 8 0,0 11 0,0 8 0,14 0 0,-14 1 0,0-1 0,0 1 0,0-20 0,0 11 0,0-20 0,0 1 0,-1-10 0,-14-9 0,15-10-472,0 1-13,0-1 56,-15-18 104</inkml:trace>
  <inkml:trace contextRef="#ctx0" brushRef="#br0" timeOffset="28402.9557">10840 17348 450,'0'-28'566,"15"0"-41,-15 9-67,0 10-410,0 0-48,0-1 0,14 10 0,1 0 0,0 0 0,0 0 0,15 0 0,-15-9 0,14 9 0,1-9 0,0 9 0,-15-9 0,15 9 0,-15-10 0,-1 10-109,-14 0-135,15 0 29,-15 0 37,0 0 26,0 0 49,-15 10 51,1-1 33,14-9 60,-15 9 57,0 0 46,15 1 35,-15-10 29,15 18 27,0-8-68,-15 8-167,15 1 0,0-1 0,0 10 0,15 10 0,-15-1 0,15 9 0,-15 10 0,15 9 0,0 0 0,-1 10 0,1-10 0,15 0 0,-15 0 0,15-9 0,-15-10 0,14 1 0,1-10 0,-15-9 0,0 0 0,0-9 0,0-10 0,-15 0 0,0-9-39,-15 0-244,0 0 10,-30 0 67,1 0 79,-1 0 69,0 0 88,1 0 113,-16 0 52,30 0 69,1 9 57,-1 1-288,15-10-33,0 9 0,0-9 0,0 0 0,30-9 0,-15-1 0,30 1 0,0-9 0,14-10 0,16 9 0,14-18 0,1 9 0,-1 0 0,15 0 0,-14 10 0,14 18-265,0 0-378,-14 18 97</inkml:trace>
</inkml:ink>
</file>

<file path=ppt/ink/ink17.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0" timeString="2019-01-30T07:23:13.034"/>
    </inkml:context>
    <inkml:brush xml:id="br0">
      <inkml:brushProperty name="width" value="0.05292" units="cm"/>
      <inkml:brushProperty name="height" value="0.05292" units="cm"/>
      <inkml:brushProperty name="color" value="#FF0000"/>
    </inkml:brush>
  </inkml:definitions>
  <inkml:trace contextRef="#ctx0" brushRef="#br0">13280 13739 190,'0'-19'140,"-14"-9"-8,-1 0-8,15 0 14,-15-9 25,0 9 25,0 0 28,15 0 33,-15 10-7,0-10 11,0 9-241,0-9-12,1 19 0,-1-9 0,0 8 0,0 1 0,0 9 0,-15 0 0,15 9 0,-14 10 0,-1 9 0,15 9 0,-15 19 0,0 9 0,1 19 0,14-1 0,-15 1 0,15 18 0,-15-9 0,16 0 0,-1 0 0,0 0 0,15 0 0,-15-9 0,15-19 0,0-9 0,0-9 0,0-10 0,0-9 0,0 0 0,0-10 0,0 1 0,15-10 0,-15 0 0,0 1 0,0-1 0,0 0 0,0 1 0,0-1 0,0 0 0,-15-9 0,0 0 0,-15-9-151,0-10-133,1-9-8,-1 0 20,0-9 39,-14-9 47,14 9 47,0-10 47,0 10 32,0 0 30,16-1 13,-1 11 15,0-1 24,0 0 20,0 18 20,15-8 16,0 9 13,0-1 14,0 10 71,0-9 63,15 9 4,-15 0 6,30 0 20,-15 0-87,14 0-182,-14 9 0,15-9 0,15 10 0,-16-10 0,16 0 0,0 0 0,-1-10 0,1 1 0,0 9 0,14-9 0,1-1-37,-16 1-289,1-10-19,15 10-4,-16 0 26,-14 0 47</inkml:trace>
  <inkml:trace contextRef="#ctx0" brushRef="#br0" timeOffset="361.2245">13117 14111 256,'0'0'204,"0"-10"-47,0 10-59,0 0 29,0 0 59,15 0 38,-15 0 21,14-9-20,1 9-20,0 0-85,0 0-120,15-9 0,-15 9 0,15-9 0,-1-1 0,1 1 0,0 0-129,0-1-103,-16 1-19,16 0-9,-15 9-1,0-10 32,-15 10 42,15 0 39,-15 0 38,-15 10 30,15-1 25,-15-9 23,-15 9 19,15 10 16,-14-10 18,14 1 21,0-1 21,0 0 23,0 10 25,0-10 26,0 10 23,1-1 15,14 1 27,-15-1 17,15 10 5,0 0 18,0 10 7,15-1-196,-15 0-53,0 0 0,14 0 0,-14-9 0,15 0 0,-15 0 0,15 0 0,-15-9 0,15-10 0,-15 0 0,15 0 0,-15 1 0,15-10 0,0 0 0,0 0 0,-1-10 0,16-8 0,-15-1-27,0-9-339,0 0-40,0-9 4,0-9 34</inkml:trace>
  <inkml:trace contextRef="#ctx0" brushRef="#br0" timeOffset="514.1972">13504 13785 418,'0'-9'216,"15"9"-43,-15 0 45,14 9 26,1-9-21,0 0-38,0 10-55,-15-1-43,15-9-48,0 9-14,0-9-13,0 0-55,-1 0-102,16 0-91,-15 0-64,0-9-23,-15 9 24,15 0 41</inkml:trace>
  <inkml:trace contextRef="#ctx0" brushRef="#br0" timeOffset="1142.9028">13638 14064 257,'0'28'293,"0"-9"-31,0-1-32,0 1-14,-15-10 1,15 1 24,0-1-7,0-9-137,0 9-97,15-9 0,-15-9 0,14 0 0,1-1 0,0 1 0,0-10 0,0 10 0,0 0 0,-15-1 0,15 10 0,-15 10 0,15-1 0,-15 0 0,15 19 0,-15 0 0,0 0 0,0 9 0,0 1 0,0-11 0,14 1 0,-14-9 0,0 0 0,0-10 0,0 0 0,0 0 0,15-27 0,-15-1 0,15-9 0,0-9-28,-15 0-180,0-10 44,15 1 38,-15 9 13,0-10 27,15 10 17,-15 0 33,0 0 20,0 9 6,0 9 10,0 0 23,15 10 37,-15 0 40,0 0 14,0 9 7,0-10-15,0 10-17,0 0-23,0 0-24,0 0-14,0 0-21,0 0 0,0 0 5,15 0-12,-15 0 3,15 0-13,-1-9-6,-14 9-16,15 0-8,0 0-3,-15-9 2,15 9 13,-15 0 8,15-10 10,-15 10 7,0 0 0,15 0 3,-15 0 7,0 0 20,15 0 30,-15 10 31,0-10-3,15 9-25,-15 0-60,14 10 0,-14-10 0,15 10 0,-15 9 0,15-10 0,-15 10 0,15 0 0,0 0 0,-15 9 0,15 0 0,0 1 0,0-11 0,-15 11 0,15-1 0,-15 0 0,14 0 0,-14 1 0,15-1 0,-15-9 0,0 0 0,0-1 0,0 1 0,0 0 0,-15-9 0,15 9 0,-14-19 0,14 10 0,-15-10 0,-15 0 0,15-9 0,-15 0 0,0 0 0,-14-9 0,14-10 0,-15 1 0,1-10 0,-1-9-230,0-1-362,1 1 22</inkml:trace>
  <inkml:trace contextRef="#ctx0" brushRef="#br0" timeOffset="1809.7966">14679 13692 92,'0'0'154,"-14"0"15,14 0 5,0 0-2,0 0 79,14 9 73,1-9 24,-15 10-24,15-1-285,0-9-39,0 9 0,15-9 0,-15 10 0,-1-10 0,1 0 0,15 0 0,-15 0 0,15-10 0,-15 1 0,14 9 0,1-9 0,-15-1 0,15 1 0,-15 0 0,0 0-53,-1 9-253,1-10 6,-15 10 40,15 0 20,-15 0 5,-15-9 25,0 9 41,1 0 50,-16-9-29</inkml:trace>
  <inkml:trace contextRef="#ctx0" brushRef="#br0" timeOffset="2685.226">14888 13618 18,'-30'-10'48,"15"10"30,0 0 18,0 0 22,0 0 17,1 0 8,14 0 25,0 10 24,0-1 27,0 10 15,14-1 1,-14 10-36,0 0-53,15 0-128,0 9-18,-15-9 0,15 9 0,0 1 0,-15-11-17,15 1-132,-15-9-45,15 0-33,-15-1-5,15 1 5,-15-1 5,0-8 20,0 8 27,-15-8 42,0-1 39,0 0 32,0 0 26,0 1 18,-15-10 15,16 9 18,-1-9 23,-15 9 27,15 1 22,0-10 28,15 9 28,-15-9 12,15 0-1,0 9-2,-15-9-6,15 0-16,0 0-29,0 0 27,15 0 15,0 0-27,-15-9-32,30 0-24,-15-1-25,15-8-12,-16-1-5,16 1-12,0-1 1,0-9-9,0 9 2,-1 1 6,-14-1-11,0 10 3,0 0 2,0-1-6,-15 10 8,15 0 2,-15 10 6,0 8-5,0 1 9,0 9 9,0 9-2,-15-9-21,15 9 0,-15-9 0,15 0 0,-15-10 0,15 1 0,0-10 0,-15 1-10,15-1-126,0 0-61,0-9-21,0 0 43,15 0 38,-15-9 22,15 0 14,0-1 20,0 1 27,0 0 24,-1-1 13,-14 1 7,15 0 5,0 9 21,0-9 35,-15 9 31,15 0 28,-15-10 16,15 10 26,-15 0-6,0 0-17,15 0-11,-15 0-28,0 0-37,15-9-22,-15 9-10,15-9-13,-1-1-2,-14 1-6,15-10-45,-15 10-58,15 0-33,-15 0-16,0-1 7,0 1-20,0 9-3,0-9 12,-15 9 12,0 0 11,1 9 17,-1 0 18,-15 1 16,0 8 19,0-9 20,1 10 20,-1-10 16,0 10 19,0-10 17,1 1 12,14-1 9,0 0 8,0-9 12,0 9 19,15 1 16,0-10 18,0 9 12,0 10 9,0-10-14,0 10-11,15-1-25,-15 1-37,15 9-23,-15-10-15,15 10-10,-15 0 3,15 0-12,-15-9-14,14-1-22,-14 10-33,0-19-34,0 10-24,0 0-23,0-10 2,0 0-1,-14 1 16,14-10 20,-15 0 8,0 0 20,0-10 23,15 1 25,-15 0 19,0-10 13,15 10 13,-15-1 14,15 1 17,0 0 20,15 0 23,-15 9 34,15-10 26,0 10 44,0 0 26,15-9 24,-16 9 17,16 0-5,15 0 2,-15 0-153,14 0-97,1 0 0,0 0 0,-1 0 0,1 0 0,14 0 0,-14-9 0,0 9 0,-16-10 0,16 10 0,-15-9 0,15 0-90,-16-1-207,1 1-54,0 0 2,0-10 51,-16 1 53,-14-10 44</inkml:trace>
  <inkml:trace contextRef="#ctx0" brushRef="#br0" timeOffset="3707.7421">15349 13581 148,'0'-10'208,"0"10"-38,0-9-13,0 9 49,15 0 38,-15 0 7,15 0-9,0 0-17,0 0-29,0 0-196,-1 0 0,1 0 0,0 0 0,0 0 0,0 0 0,15-9 0,-15 9 0,0 0 0,-1 0 0,1 9 0,-15 0 0,0 10 0,0-1 0,0 10 0,-15 0 0,15 9 0,-14 1 0,-1-1 0,0 0 0,0 0 0,0 1 0,0-11 0,0 1 0,0-9 0,0 0 0,15-1 0,-14-9 0,14 1 0,14-20 0,1 1 0,0 0 0,0 0 0,0-10 0,15 0 0,-15 1 0,0-1 0,14 1 0,-14 8 0,0 1 0,0 0 0,0-1 0,-15 20 0,0-1 0,0 10 0,0-1 0,0 10 0,0 9 0,-15-9 0,0 9 0,0 10 0,0-10 0,0 0 0,1 10 0,-16-1 0,15-8 0,-15-1 0,15 0 0,0-9 0,0-10 0,1 1 0,14-10 0,0 1 0,14-20 0,1-8 0,15 8 0,-15-8 0,0-10 0,0 9 0,15-9 0,-16 1 0,1-1 0,0 0 0,-15 0 0,15 0 0,-15 9 0,15-9 0,-15 0 0,0 10 0,-15-1 0,15 1 0,0-1 0,0 10 0,0-1 0,-15 10 0,15-9 0,0 18 0,0 1 0,0 8 0,-15 1 0,15 9 0,0 0 0,0 9 0,15 0 0,-15-9 0,0 9 0,15-9 0,-15 0 0,15 0 0,-15-9 0,15-1 0,0 1 0,0-10 0,-1-9 0,1 0 0,0-18 0,0-1 0,0-9 0,0-9 0,0-10 0,0 1 0,0-10 0,-15 9 0,14 1 0,-14-1 0,15 1 0,-15 18 0,0 0 0,0 19 0,0-10 0,0 10 0,0 18 0,0 10 0,0 9 0,0 9 0,0 0 0,15 0 0,-15 1 0,0-1 0,0 0 0,15-9 0,-15 0 0,15-10 0,-15-8 0,15-1 0,-15 0 0,15-9 0,0-18 0,-15-1-138,0-9-45,14-9 0,-14 0 19,0-10 34,0-9 67,0 1 28,-14-1 10,14-9 13,-15 9 12,0 0 30,0 19 44,0 0 35,15 9 9,0 9 20,-15 10 9,15 0-1,0 18 25,15 9-171,-15 10 0,15 19 0,15 9 0,-15 9 0,14 9 0,-14 10 0,15 0 0,0 9 0,0 9 0,-1 0 0,-14 1 0,0-10 0,15-10 0,-30-8 0,15-10 0,-15-19 0,15 1 0,-15-19 0,0-10 0,-15 1 0,15-10 0,-15-9 0,0-9 0,0-10 0,-15-8 0,1-11-114,-1-18-227,0-9-4,-15 0 2,16-9 35,-1-10 46</inkml:trace>
  <inkml:trace contextRef="#ctx0" brushRef="#br0" timeOffset="3876.079">16212 13655 422,'15'0'300,"0"0"-79,0 0-33,0 0 36,0 0 46,-15 9 44,15-9-206,-15 10-108,15-10 0,-15 9 0,14-9 0,1 0 0,0 0-50,-15 0-314,15 0-34,-15 0 2,0 0 46</inkml:trace>
  <inkml:trace contextRef="#ctx0" brushRef="#br0" timeOffset="4173.3319">16331 13925 453,'0'18'307,"0"-8"-47,0-1-50,0-9-23,0 9 17,15-9 15,-15 0-19,0 0-193,15-9-7,-15 0 0,15-1 0,0-8 0,0-1 0,0 10 0,0 0 0,-15-1 0,14 1 0,1 18 0,-15 1 0,15 17 0,-15 1 0,0 0 0,0 9 0,0 1 0,0-1 0,15 9 0,-15-8 0,0-11 0,0 11 0,15-20 0,-15 1 0,0 0 0,0-10 0,15-9 0,-15 9 0,15-9 0,0-9 0,-15 0 0,15-10 0,-1 0 0,1-9-126,0-9-175,0 0-37,0 0 12,0-10 34,-15 1 57,15-1 61,-15 1 55</inkml:trace>
  <inkml:trace contextRef="#ctx0" brushRef="#br0" timeOffset="4344.4279">16689 13692 137,'0'0'189,"0"-9"32,0 9-16,0 0-26,0 0-4,0 0 14,0 0 42,0 0 93,14-9-127,1 9-197,-15-10 0,15 10 0,0-9 0,0 9 0,0-9 0,0-1 0,0 1 0,0 0 0,-1-1-11,1 1-203,-15 0-44,15 9-6,-15 0 20,0 0 3,0-9 1,0 9 25,-15 0 46</inkml:trace>
  <inkml:trace contextRef="#ctx0" brushRef="#br0" timeOffset="4515.5626">16584 13581 468,'0'0'371,"0"0"-65,0 0-72,0 0-26,0 9 41,0-9-38,0 9-211,15 0 0,-15 1 0,15-1 0,0 10 0,0-1 0,0-8 0,-15 8 0,15-9 0,0 10-131,-15-10-219,14 1-14,-14 8 14,15-8 38,-15 8 69</inkml:trace>
  <inkml:trace contextRef="#ctx0" brushRef="#br0" timeOffset="4695.7211">16614 13897 268,'-15'0'299,"15"0"-13,0 9-52,0-9-38,0 0 17,0 9 61,0-9 3,15 10-277,-15-1 0,15 0 0,0 10 0,-15 0 0,15-1 0,0 1 0,0-1 0,-15 1 0,14 9 0,1-10 0,0-8 0,-15 8-250,15-8-71,-15 8 10,15-8 25,-15-10 30,0 9 41,0-9 47,0 0-64</inkml:trace>
  <inkml:trace contextRef="#ctx0" brushRef="#br0" timeOffset="5007.9302">16689 14036 176,'0'-9'167,"0"0"6,0-1 6,0 1-6,0 9-20,14-9-12,-14 0-5,15-1 19,0 1 1,0 9-17,0-9-21,15-1-29,-15 10-32,0-9-22,14 0-35,-14 9 0,0-10 0,0 10 0,0 0 0,0 0 0,0 0 0,-1 10 0,-14 8 0,0-8 0,0 18 0,-14-10-18,14 10-8,-15 0 2,0 0-1,0 0-2,0 0 10,-15 0 17,15-1-4,1-8 14,-1-10 20,0 10-1,15-19 0,-15 9 3,15 1-21,0-20-11,15 1 0,0 0 0,0-1 0,-1-8 0,1 8 0,15 1 0,-15-9 0,15 8 0,-15 1-31,-1 9-191,1-9-39,0 9-12,0 0 8,0 0 0,-15 9 19,15 10 45,-15-10-79</inkml:trace>
  <inkml:trace contextRef="#ctx0" brushRef="#br0" timeOffset="5157.4831">16808 14511 626,'-15'9'550,"15"0"-53,0 1-123,0-1-374,15-18 0,0-1 0,14 1 0,1-10 0,0 10 0,0-9 0,-1-1 0,16 0 0,0 1 0,-1 8 0,1 1-561,0 0-44</inkml:trace>
  <inkml:trace contextRef="#ctx0" brushRef="#br0" timeOffset="6317.9292">17388 13711 475,'0'-10'226,"15"1"-56,-15 9-34,0 0 75,15 9 50,0 1 42,0 8-38,-1 10-265,1 10 0,15-1 0,-15 19 0,0-1 0,0 1 0,0 9 0,0-9 0,-15 9 0,14-9 0,1-9 0,-15-10 0,15 0 0,-15-18 0,15-1 0,-15-9 0,0 1 0,0-1 0,0-18 0,0-19 0,0 0 0,0-19 0,-15 1 0,15-10 0,0 0 0,0 0 0,-15 1 0,15 8 0,15 1 0,-15 8 0,0 11 0,15 8 0,-15 0 0,0 10 0,15 0 0,0 9 0,-15 9 0,15 0 0,0 19 0,0 0 0,-1 9 0,1 1 0,-15 8 0,15-9 0,0 0 0,-15 1 0,0-10 0,15-1 0,-15-8 0,0-10 0,0 1 0,0-1 0,0 0 0,0-18 0,0 0 0,15-10 0,-15-9 0,0-9 0,0 0 0,0-10 0,15 1 0,-15-1 0,0 1 0,15 9 0,-15-1 0,14 10 0,1 10 0,-15-1 0,15 1 0,0 18 0,0 9 0,0 0 0,0 19 0,0 0 0,0 9 0,-1 0 0,1 10 0,0-1 0,0 1 0,-15-1 0,15-18 0,-15 10 0,15-20 0,-15 1 0,0-1 0,0-8 0,0-1 0,15-18 0,-15-1 0,0-8 0,0-10-146,15 0-35,-15-9 18,0 0 44,0-1 44,0 10 27,0-9 19,14 9 17,-14 0 2,0 1 7,0 8 25,0 0 14,0 10 27,0-10 8,0 19 26,0-9 46,0 18 54,15-9-40,0 19-157,-15 0 0,15-1 0,0 10 0,0 9 0,0 1 0,0-1 0,0 0 0,-1-9 0,1 0 0,0 0 0,0-10 0,-15-8 0,15-1 0,0 0 0,0-9 0,0-9 0,-1 0 0,1-10 0,-15 0 0,15-9 0,-15 1 0,0-1 0,0 0 0,0-9 0,0 9 0,-15 0 0,0-9 0,1 9 0,-16 9 0,15-9 0,0 10 0,-15 8 0,15-8 0,1 8 0,-16 10 0,15 0 0,0 0 0,0 10 0,0-1 0,-15-9 0,30 19 0,-14-10 0,-1 0 0,15 10 0,-15-10 0,15 0 0,0 10-317,0-10-45,15 1 6,0-1 22,-15 0 57,14 0 82</inkml:trace>
  <inkml:trace contextRef="#ctx0" brushRef="#br0" timeOffset="6659.3757">18728 13525 283,'14'0'399,"-14"0"8,0 0-43,0 0-29,0 0-76,0 9-259,0 0 0,-14 1 0,14-1 0,-15 10 0,15-1 0,-15 10 0,0 0 0,15 9 0,-15 10 0,0-1 0,15-9 0,-15 10 0,15-1 0,-15-8 0,15 8 0,0-18 0,-15 0 0,15 0 0,0-10 0,0-8 0,0-1 0,0 0 0,0 1 0,15-20 0,0 10 0,0-9 0,15-10 0,-15 1 0,15-1 0,-1 1 0,1-10 0,0 9 0,0-9 0,-1 10 0,1-1 0,-15 0 0,0 1 0,15 9 0,-30-1 0,15 1 0,-1 0-100,-14 9-143,0 0 0,0 0 15,0 0-8,0 0 3,0 0 14,-14-10 31,-1 10 37</inkml:trace>
  <inkml:trace contextRef="#ctx0" brushRef="#br0" timeOffset="6836.3824">18757 13674 137,'0'-10'158,"-15"1"28,15 0 20,0 9 25,-14 0 40,14 0 61,0 0 40,0 0-218,0 9-154,0 0 0,14 10 0,-14-1 0,15 20 0,-15-10 0,15 18 0,-15-9 0,15 10 0,0-1 0,-15 1 0,15-1 0,0-8 0,0-1 0,-1 0 0,1-9 0,0 0 0,0 0-238,0-10-170,0 1-2,0 0 30,0-10 83</inkml:trace>
  <inkml:trace contextRef="#ctx0" brushRef="#br0" timeOffset="7989.6029">18445 13748 65,'0'9'51,"15"-9"5,-15 0 3,0 0 13,0 0 18,0 0 22,0 0 31,0 0 19,0 0 12,0 0 6,0 0-1,0 0-10,0-9-14,-15 9-62,15-9-40,-15-10-23,15 0-7,-15 10-6,0-9 0,0 8 9,0 1 2,15 9-8,-15 0-13,15 0-5,-14 19-2,14-1-10,0 10 8,0 0 2,0 19-5,0-10 6,14 9 3,-14 1-2,15-1 0,0-9 2,0 1-4,0-10-2,0-1 5,0-8-9,0-10 9,-15 1-1,15-1-4,-1-9 7,-14-9 1,15-1 1,-15-8 1,0-19-4,15-1-6,-15-8 5,-15-10-19,15-9 11,-15 0-4,15-10-11,-14 1 4,-16-10 3,15 10 6,0-10 1,-15 10 4,15 9 6,0 9-1,1 0-7,14 19 7,-15 9 12,15 0 5,-15 9 14,15 10 14,0 0-38,15 18-10,-15 19 0,15 0 0,-15 18 0,14 10 0,1 9 0,0 10 0,15 8 0,-15 10 0,0 0 0,0 0 0,0 1 0,14-11 0,-14 1 0,0-10 0,0-18 0,0 0 0,-15-10 0,15-8 0,0-10 0,-15 0 0,14-19 0,-14 9 0,15-18 0,-15 10 0,15-20 0,0 1 0,-15 0 0,15-19-236,0 9-212,-15-18-25,15 9 57</inkml:trace>
  <inkml:trace contextRef="#ctx0" brushRef="#br0" timeOffset="9490.8627">19353 13171 131,'15'0'124,"-15"0"26,0 0 29,14 10 31,-14-1 23,0 9 14,0 10 14,0 10-10,0 17 8,-14 1-257,14 19-2,0-1 0,0 10 0,0-1 0,0 1 0,0 0 0,0 0 0,0-1 0,0-8 0,0-1 0,0-18 0,14-9 0,-14-10 0,0-9 0,0-10 0,0-8 0,0-1 0,0-9-44,0 0-120,0-9-11,15-10-9,-15-18-13,0 0-23,-15-10 6,15-18 11,-14 0 32,-1-10 32,0-8 32,-15-1 30,15 10 29,-15-10 24,15 9 19,-14 10 16,14 9 16,15 10 16,0 9 23,0 9 16,0 9 26,0 1 25,0-1 26,15 19 27,-15-9 35,15 9 9,-1 0-23,1 0-28,0 9-32,0 0-48,15-9-34,-15 10-56,15-1-9,-16-9 0,16 9 0,-15-9 0,15 0 0,0 0-12,-16 0-87,1 0-17,0 0-9,0 0 14,0 0 24,-15 0 36,15 0 18,-15 10 9,0-10 1,-15 18 7,15-9 4,-15 10 10,0 9-3,0 0 5,0 0 2,-14 0 1,14 0 15,0-1 19,-15 1 5,15 0 9,15-9 10,-15-1-11,15 1-25,-14-19-19,14 9 4,14 1 8,-14-10-3,15-10-5,0 1-3,15 0-1,0-10 5,-15 1-5,14-10-18,1 9-48,-15-9-30,15 10-12,-15-10 1,0 9-28,-1 10-27,1-1 6,-15 1 16,15 0 29,-15 9 9,-15 9 18,15 0 17,-15 10 16,15 9 16,-14 0 13,-16 9 7,15 0 6,-15 10 6,0-1 11,15 1 22,-14-1 29,-1 1 32,15-10 23,-15-9 5,15 0-10,1-10-47,14-8-35,0-1-20,0 0 4,0-9 22,14 0 9,1-9 0,0 0-9,15-10-9,0 1-7,-1-10-15,1 0 6,0 0-12,0 0 4,0 0-6,-1 9-2,-14-8-25,15 8-45,-15 10-13,-15-10-2,15 10 0,-15 9 3,15-10-15,-15 1-7,0 9-13,-15-9 19,0 9 16,0-10 19,0 10 14,0 0 15,0 10 15,0-10 10,-14 9 14,14 0 12,0 1 12,0-1 6,15 0 16,-15 10 18,15-10 19,15 10 28,-15 9 38,15-10 19,0 10 15,0 0-1,0 0 15,-1 0-19,16 0-16,-15 9-28,0-9-21,15 9-116,-15 0 0,-1-9 0,1 0 0,0 0 0,-15-9 0,15-10 0,-15 10 0,15-19-80,-15 9-58,0-9-17,0 0 1,0 0-38,0 0-15,-15-9 6,0-1 21,0-8 26,-14-1 31,14-9 24,-15 10 35,0-10 30,0 9 25,16 0 23,-16 1 35,30 9 20,-15-1 22,0 10 20,15 0 15,0 0 14,0 10 12,0-1 9,0 9 3,0 1-14,15 9-20,-15 9-33,0-9-30,15 0-31,-15 0-20,15 0-5,-15 0-16,0-10-46,15 1-56,-15 0-44,0-10-34,0-9-15,0 9-4,14-9 16,-14-9 5,0 0 9,0-10 23,0-9 35</inkml:trace>
  <inkml:trace contextRef="#ctx0" brushRef="#br0" timeOffset="9642.9245">19695 14055 89,'15'-19'110,"15"1"31,-16-1 35,1 10 42,0 9 49,15 0 57,-15 0 31,0 9 0,0-9-343,0 9-12,-1 1 0,1-1 0,0 10 0,-15-10 0,15 0 0,0 1 0,0-1 0,0 0 0,-15 0 0,15-9-229,-1 10-129,-14-10-2,15 0 14,-15 0 42,15-10-144</inkml:trace>
  <inkml:trace contextRef="#ctx0" brushRef="#br0" timeOffset="9815.6331">19978 13181 643,'15'-10'390,"-15"10"-62,0 10-28,0-10 15,0 18-244,14 1-71,-14-1 0,0 10 0,0 0 0,0-9 0,15 9 0,-15-10 0,0 1 0,15 0 0,0-1-205,-15-9-192,15 1-19,-15-1 28,15 0 85</inkml:trace>
  <inkml:trace contextRef="#ctx0" brushRef="#br0" timeOffset="10176.5773">20260 13115 528,'0'0'394,"15"0"-60,-15 0-69,0 0-6,0 0 8,0 10-267,0-1 0,0 0 0,-15 10 0,15 0 0,0 8 0,0 1 0,-14-9 0,14 9 0,0-9 0,-15 8 0,15-8 0,-15 9 0,15 0-73,-15-10-109,0 20 13,-15-10 3,15 9 31,-14 0 58,14-9 42,-15 0 31,15 0 32,0-10 4,15-8-17,-15-1 5,15 0 10,0-9 35,0 0 49,0-9 29,15 0-16,0-10-35,0 0-18,15-9-8,-15 1-31,14-1-35,-14 0 0,15 0 0,-15 0 0,15 9 0,-1-9 0,-14 10 0,15-1 0,-15 1 0,0-1 0,0 10-83,-15-1-67,15 10-12,-15-9 0,0 9 2,0 0-16,0 0-8,0 0-14,-15 9 9,0-9 28,0 0 26,0 0 31,-15 0 24</inkml:trace>
  <inkml:trace contextRef="#ctx0" brushRef="#br0" timeOffset="10901.8982">20067 13218 28,'-15'-19'65,"0"10"25,0 0 10,15-1 13,-15 10 15,15-9 33,0 9 47,15 0 42,-15 9 51,15 1 7,0-1-14,0 19-293,0 0-1,0 0 0,15 18 0,-16 1 0,16-1 0,-15 10 0,15 0 0,-15-10 0,14 10 0,-14 0 0,0-19 0,0 10 0,0-19 0,0-1-57,0 1-180,-15-9 6,15-10 15,-15 1 12,0-1-8,0-9 3,-15 0 15,15-9 39,-15-10 39,-15-9 32,15-9 29,0 0 22,-14-10 17,14 1 16,0 8 16,0-8 24,0 18 22,15 0 24,-15 0 25,15 19 40,0 0 45,0-1 46,0 10 50,0 10 26,0-1-18,0 9-95,0 10-205,0 10 0,0 8 0,0 1 0,0 8 0,0-8 0,0 9 0,0 0 0,0-10 0,0 1 0,-15-10 0,15 0 0,0-9 0,0 0 0,0-10-19,0-8-259,0-1-16,-15-9 8,15 0 20,-14-9 30,14-1 44,-15-8 44,0-1 42,0-9 32,0 0 29,15-9 22,-15 9 14,15-9 16,-15 9 13,15 0 18,0 0 16,0 10 14,0-1 14,0 10 6,0 0 28,0-1 28,0 1 23,15 9 13,-15 0-9,15 9 8,-15-9-22,15 10-36,-15 8-32,15 1-20,0-1-14,-15 1 4,15 9-10,-15 0-9,14 0-17,-14 0-23,15-10 0,-15 1 0,0-1 0,15 1 0,-15-10 0,0 1 0,0-1 0,0-9-18,0 0-33,0 0-10,0 0 15,0-9 20,15-1 15,-15-8-1,15-1-2,-15-9-6,15 0 13,0 0 1,0-9-6,-1 9 8,1-9 6,0 9-6,15-9 2,-15 9 6,15-9 1,-15 18-5,-1-9-5,1 19 8,0-10 8,-15 10 20,15 9 36,-15 0 39,15 9-36,-15 1-70,15 8 0,-15 10 0,15 0 0,-15 0 0,15 0 0,-15 9 0,0 0 0,0 1 0,0-1 0,0 9 0,0-9 0,0 1 0,0-1 0,0 0 0,0 0 0,0-9 0,0 47 0,0-38 0,0-28 0,0 10 0,0-10 0</inkml:trace>
  <inkml:trace contextRef="#ctx0" brushRef="#br0" timeOffset="10949.8773">20499 14278 2047</inkml:trace>
  <inkml:trace contextRef="#ctx0" brushRef="#br0" timeOffset="11170.0816">20499 14269 2047,'-15'19'0,"15"-10"0,0 0 0,-15-18 0,15 0 0,-15-10 0,15 0 0,0-9 0,-15 10 0,15-19 0,0 9 0,0-10 0,0 1 0,0 0-16,0 0-68,0 0 8,0-1 17,0-8 13,0 9 26,0 0 7,15-10 8,-15 0 0,15 1 5,-15 9 0,15-10 0,-15 1 2,15-1-2,-15 1-2,14 9 0,-14-10 2,15 10 0,-15 0 0,15-1 2,-15 1-2,15 9 4,-15 10-7,15-1 6,-15 10 16,0-1-1,15 1-1,-15 0 14,0 9 12,0 0 40,15 0 26,-15 9-109,0 0 0,15 10 0,-15 0 0,0 9 0,15 9 0,-15 0 0,0 10 0,0-1 0,-15 1 0,15-1 0</inkml:trace>
  <inkml:trace contextRef="#ctx0" brushRef="#br0" timeOffset="11201.0652">20766 13664 2047</inkml:trace>
  <inkml:trace contextRef="#ctx0" brushRef="#br0" timeOffset="11247.3373">20662 13701 2047,'-15'19'0,"1"-19"0,-1 9 0</inkml:trace>
  <inkml:trace contextRef="#ctx0" brushRef="#br0" timeOffset="11303.8797">20603 13720 2042,'0'-9'5,"0"-10"-5,15-9 0,-15 0 0,15 0 0,-15 1 0,14-1 0,1 0 0,0 0 0,-15 9 0,15 1 0,0-1 0,-15 10 0,15-1 0,0 10 0,0 10 0</inkml:trace>
  <inkml:trace contextRef="#ctx0" brushRef="#br0" timeOffset="11358.8466">20766 13469 2047,'0'37'0,"0"0"0,15 1 0</inkml:trace>
  <inkml:trace contextRef="#ctx0" brushRef="#br0" timeOffset="11361.8439">20811 13934 2047,'-15'28'0</inkml:trace>
  <inkml:trace contextRef="#ctx0" brushRef="#br0" timeOffset="11415.8157">20737 14204 2047,'0'9'0,"-15"-9"0,0 0 0</inkml:trace>
  <inkml:trace contextRef="#ctx0" brushRef="#br0" timeOffset="11475.778">20692 14204 1288,'-15'-19'-195,"0"1"-20,0-10 2,1 0 27,-1-9 45,-15-1 53,15 1 40,0 0 30,0 9 29,15 0 35,-15 10 38,15-1 34,0 10 51,0-1 54,15 1 72,-15 0 74,15 9 47</inkml:trace>
  <inkml:trace contextRef="#ctx0" brushRef="#br0" timeOffset="11569.9022">20841 13915 2047,'30'10'0,"-1"8"0,1-8 0,15-1 0,-15 10 0,14-1 0,1-9 0,-15 10 0,-1-10 0,16 10 0,-30-10 0,15 10-133,-1-10-443,-14 10 37</inkml:trace>
  <inkml:trace contextRef="#ctx0" brushRef="#br0" timeOffset="12865.9317">21302 13153 278,'0'-19'242,"0"19"9,15-9 16,-15 9 35,0 0 0,15 9 20,0-9-239,-15 19-83,15-1 0,0 10 0,-15 9 0,15 1 0,-1 8 0,1 10 0,-15-10 0,15 10 0,-15-9 0,15-1 0,-15-9 0,15 1 0,-15-10 0,15-1 0,-15-8 0,15-10 0,-15 1 0,0-1 0,0-18 0,15-10 0,-15-9 0,0-9 0,0-10 0,0 1 0,0-1 0,0 1 0,-15-1 0,15 1 0,0 9 0,0 9 0,0 0 0,0 19 0,0-10 0,0 10 0,15 9 0,-15 9 0,15 0 0,-15 19 0,14-9 0,-14 18 0,15 0 0,-15-9 0,15 9 0,-15 1 0,0-11 0,15-8 0,-15 0 0,0-1 0,0-8 0,0-1 0,0-18 0,15-1 0,-15-18 0,0 10 0,0-19 0,15-1 0,-15 1 0,15 0 0,-15 0 0,15 0 0,-15 9 0,14 0 0,1 9 0,-15 10 0,15-1 0,0 1 0,0 9 0,0 9 0,0 10 0,0 0 0,0 9 0,-1 9 0,1-9 0,0 9 0,-15 0 0,15 0 0,0 1 0,-15-11 0,0 1 0,15-9 0,-15 0 0,0-10 0,0 0 0,0-18-33,-15-10-299,15 1-21,0-20 13,-15 1 24,0-9 48,0-10 74</inkml:trace>
  <inkml:trace contextRef="#ctx0" brushRef="#br0" timeOffset="13001.48">21719 12762 116,'15'-19'145,"-15"10"42,15 9 18,-15 0 13,15 0-6,-15 9 30,15 1 19,-1-1-24,1 0-36,0 10-178,-15-10-23,15 1 0,0 8 0,0-9 0,0 10-195,0-10-109,-15 1-51,14-1-9,1 0 28</inkml:trace>
  <inkml:trace contextRef="#ctx0" brushRef="#br0" timeOffset="13337.8894">21868 13320 250,'0'19'368,"0"-1"-24,15 1-99,-15-10-55,0-9 27,15 10 32,-15-10-65,14-10-184,1 1 0,0 0 0,0-10 0,0-9 0,15 10 0,-15-10 0,0 0 0,-1 9 0,1 0 0,0 1 0,-15 9 0,15-1 0,0 20 0,-15-1 0,0 0 0,0 19 0,0 0 0,0 0 0,0 9 0,0-9 0,0 9 0,0-9 0,0 9 0,0-9 0,0-9 0,15 9 0,-15-10 0,0-8 0,15 8 0,-15-8 0,15-10 0,-1 9 0,1-9 0,0 9 0,0-9 0,0-9 0,0 0 0,0-1 0,0 1-119,-15-10-163,15 10-27,-15-10-3,0 1 25,0 9 33,0-10 48</inkml:trace>
  <inkml:trace contextRef="#ctx0" brushRef="#br0" timeOffset="13734.2491">22285 13050 127,'14'0'252,"-14"0"50,0 0-10,0 0-16,0 0 25,0 0 69,0 0-243,0 10-127,15-1 0,-15 0 0,0 10 0,15-1 0,-15 1 0,15 9 0,0-9 0,-15 18 0,15-9 0,-15 9 0,15-9 0,-15 9 0,15-9 0,-15-9 0,0 8 0,14-17 0,-14 8 0,0-8 0,0-1 0,0-18 0,0-1 0,0-8 0,0-1 0,0-18 0,0 0 0,0-10 0,0 10 0,0-10 0,0 1 0,0-1 0,0 10 0,0 0 0,0 0 0,15 9 0,-15 9 0,0 1 0,15 8 0,0 10 0,0 10 0,-15-1 0,15 0 0,0 19 0,0-9 0,0 9 0,-15 9 0,14-9 0,1 0 0,0 9 0,0-9 0,0 0 0,0 0 0,-15 0 0,15-10 0,-15 10 0,15-9 0,-15-1 0,14 1 0,-14 0-29,0-1-444,15-9-21,-15 10 47</inkml:trace>
  <inkml:trace contextRef="#ctx0" brushRef="#br0" timeOffset="15296.3896">11331 15711 1996,'-30'9'51,"15"-9"-51,0 19 0,15-10 0,15 9 0,15 1 0,-15-10 0,29 10 0,-14-10 0,15-9 0,14 0 0,-14 0 0,15-9 0,14-10 0,-14-9 0,14 1 0,0-1 0,1-10 0,-1 1 0,1 0 0,14 0 0,-15 9 0,16-9 0,-1 9 0,0 9 0,15-9 0,-14 10 0,14-1 0,-15 1 0,15 8 0,-14-8 0,14-10 0,-15 9 0,15-9 0,-14 0 0,-1 0 0,15 0 0,-15-9 0,1 0 0,-1 0 0,0 0 0,15 9 0,-14 0 0,-1 0 0,0 9 0,1 1 0,-1 8 0,0 1 0,0 0 0,1 9 0,-1 0 0,0 0 0,1 0 0,-1-9 0,0-1 0,1 1 0,14-10 0,-15-9 0,15-9 0,0 0 0,-14-10 0,14-8 0,0 8 0,15-9 0,-15 10 0,15-1 0,-14 1 0,14 18 0,-15 0 0,15 9 0,-15 10 0,15 0 0,0 18 0,-15 0 0,15 1 0,0-1 0,-14 0 0,14 1 0,0-1 0,0-9 0,-15-9 0,15-1 0,0-8 0,0-19 0,15-1 0,-15-8 0,15-1 0,0-9 0,-15 1 0,15-1 0,0 9 0,0 1 0,-15 9 0,0 9 0,0 9 0,0 10 0,0 9 0,0 9 0,-14 10 0,-1-1 0,0 1 0,0 0 0,0-1 0,0 1 0,-14-1 0,14-8 0,-15-10 0,15 0 0,-14 0 0,14-19 0,-15 0 0,15-8 0,1-1 0,14-10 0,-15 1 0,0 0 0,0 0 0,15 9 0,-15 0 0,1 9 0,-1 10 0,-15 0 0,15 9 0,-15 9 0,1 0 0,-16 1 0,16 8 0,-16-8 0,0-1 0,-14 9 0,14-8 0,-14-10 0,14 9 0,-14-9 0,-1-9 0,1 9 0,-16-10 0,1 1 0,0 0 0,-1 0 0,-14-1-159,-15 1-211,15 9 9,-30 0 41,15 0 30,-15 0 44</inkml:trace>
  <inkml:trace contextRef="#ctx0" brushRef="#br0" timeOffset="15828.9761">23371 12288 716,'-15'-19'444,"15"10"-89,-15-1-101,0 1-78,15 9-74,-15-9-102,15 18 0,0 0 0,0 1 0,15 8 0,0 1 0,0 9 0,15 9 0,0 0 0,-1 0 0,16 10 0,-15-1 0,14 1 0,16 9 0,-15 0 0,14-1 0,-14 1 0,14 9 0,1 0 0,-1-9 0,1 9 0,-1-9 0,1 9 0,-15-9 0,14 0 0,-14 9 0,-1-18 0,1 8 0,-15 1 0,0-9 0,-1-10 0,1 9 0,0-8 0,-15-1 0,0-9 0,0-10 0,-1 1 0,1-10 0,-15 1 0,0-10-315,0 0-68,-15-10 15,1-18 20,-1 0 59</inkml:trace>
  <inkml:trace contextRef="#ctx0" brushRef="#br0" timeOffset="16186.9131">24085 11757 417,'0'-27'370,"0"-1"-30,-15 18-66,15-8-70,0 18-34,0-10-2,0 10-64,-14 10-104,14-1 0,0 0 0,0 10 0,0 0 0,0 18 0,-15 0 0,15 9 0,-15 1 0,0 9 0,0 9 0,-15 0 0,15 19 0,-14-10 0,-1 19 0,0 0 0,-15 19 0,1-1 0,-16 20 0,16 8 0,-31 10 0,16 0 0,-1 0 0,1 9 0,-1-9 0,1-1 0,-1 11 0,1-11 0,-1 1 0,0-9 0,16-1 0,-1-9 0,0 1 0,1-20 0,-1 1 0,15-19 0,1-9 0,-1-19 0,15-9 0,0-19-241,0-9-187,15 0 8,-15-19 50,15 0 83</inkml:trace>
  <inkml:trace contextRef="#ctx0" brushRef="#br0" timeOffset="20967.9451">18222 13264 0,'-30'56'0,"-15"0"0</inkml:trace>
</inkml:ink>
</file>

<file path=ppt/ink/ink18.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0" timeString="2019-01-30T07:23:49.562"/>
    </inkml:context>
    <inkml:brush xml:id="br0">
      <inkml:brushProperty name="width" value="0.05292" units="cm"/>
      <inkml:brushProperty name="height" value="0.05292" units="cm"/>
      <inkml:brushProperty name="color" value="#FF0000"/>
    </inkml:brush>
  </inkml:definitions>
  <inkml:trace contextRef="#ctx0" brushRef="#br0">3547 7507 122,'0'0'90,"0"0"6,-30 0 10,30 0 19,0 0 18,0 0 16,0 0 10,0 0 17,0 0 13,0 0 7,0 0-9,0 0-6,0 0-133,30 0-58,-30 9 0,0-9 0,15 9 0,0-9 0,0 9 0,0 1 0,-1-10 0,1 9 0,0 0 0,0 1 0,0-10 0,15 9 0,0 0 0,-16 1 0,1-1 0,15 0 0,-15-9 0,15 9 0,-1-9 0,1 0 0,0 0 0,-15 0 0,15 0 0,-15 0 0,14 0 0,-14 0 0,0-9 0,30 9 0,-45 0 0,30 0 0,-30 0 0,14 0 0,1 0 0,0 0 0,0 9 0,0-9 0,0 0 0,0 0 0,0 10 0,-1-10 0,16 0 0,-30 0 0,30 0 0,-30 0 0,15 0 0,0 0 0,0 0 0,0 0 0,-1 0 0,1 0 0,0 9 0,15-9 0,0 9 0,-30-9 0,29 0 0,1 10 0,-15-10 0,15 0 0,0 0 0,-1 0 0,1 0 0,0-10 0,0 1 0,-1 0 0,1-1 0,0 1 0,15 0 0,-16 9 0,-14 0 0,0 0 0,15 0 0,0 9 0,-15-9 0,-1 9 0,31 1 0,-45 8 0,30-8 0,-15-1 0,15 0 0,-16 1 0,16-10 0,0 0 0,15 0 0,-31 0 0,16-10 0,15 1 0,-15 0 0,-1-1 0,16 1 0,-30 0 0,15 9 0,-1-10 0,-14 10 0,15 10 0,0-10 0,-15 9 0,15 10 0,-16-10 0,16 10 0,-15-10 0,15 9 0,0-8 0,-1-1 0,16 0 0,-15-9 0,14-9 0,1 9 0,0-9 0,-1-10 0,1 1 0,15-10 0,-16 9 0,1 0 0,0 1 0,-1 9 0,1-1 0,-1 1 0,1 9 0,-15 9 0,0 1 0,14-1 0,1 0 0,-30 0 0,15 10 0,-1-10 0,16 1 0,-15-1 0,14 0 0,-14-9 0,0 0 0,15-9 0,-1 0 0,1-10 0,-15 10 0,14-10 0,1 1 0,0-1 0,-1 0 0,-14 10 0,0 0 0,14-1 0,-29 10 0,15 10 0,0-1 0,-15 0 0,14 10 0,-14-10 0,15 10 0,-15-1 0,15-8 0,-15 8 0,14-8 0,-14-1 0,15 0 0,0-9 0,14-9 0,-14 0 0,0-1 0,15-8 0,-16-1 0,16 10 0,-15-10 0,0 1 0,14 8 0,-29 1 0,15 9 0,0 0 0,-15 9 0,14-9 0,-14 19 0,0-10 0,0 10 0,15-10 0,-15 10 0,0-10 0,-1 0 0,16 1 0,-15-10 0,0 9 0,15-18 0,-1 9 0,-14-19 0,15 10 0,0-10 0,0 1 0,-1-1 0,1 0 0,0 1 0,-15 8 0,0 1 0,0 9 0,-1 0 0,1 0 0,0 9 0,-15 10 0,0-10 0,15 1 0,-15 8 0,15-8 0,-15-1 0,15 0 0,0 0 0,0 1 0,14-10 0,-14 0 0,0-10 0,15 1 0,0 0 0,-15 0 0,14-1 0,-14 1 0,15 0 0,-15-1 0,0 10 0,0 0 0,-15 10 0,15-1 0,-1 0 0,1 1 0,0 8 0,-15-9 0,15 10 0,0-10 0,0 10 0,0-10 0,0 1 0,-1-10 0,16 0 0,-15 0 0,15 0 0,-15-10 0,15-8 0,-1 8 0,1 1 0,0-10 0,0 10 0,-16 0 0,16 9 0,-15 0 0,15 0 0,-15 9 0,0 0 0,0 1 0,-1 8 0,1-8 0,15 8 0,-15 1 0,0-10 0,0 0 0,14 10 0,-14-19 0,15 9 0,15-9 0,-15-9 0,14 9 0,-14-9 0,15-10 0,-1 10 0,1-10 0,0 10 0,-1 0 0,-14-1 0,15 1 0,-16 9 0,1 0 0,0 9 0,0 1 0,-15-1 0,14 0 0,1 10 0,-15-10 0,15 10 0,-15-10 0,14 10 0,-14-10 0,15-9 0,0 9 0,0-9 0,-1-9 0,1 0 0,15-10 0,-15 0 0,14-8 0,-14 8 0,15 0 0,-16 1 0,16 8 0,-15 1 0,0 0 0,-16 9 0,16 9 0,0 0 0,-15 1 0,15 8 0,-16-8 0,1 8 0,15 1 0,-15-10 0,0 0 0,15 1 0,-1-1 0,1 0 0,0-9 0,0-9 0,14 0 0,-14-1 0,15-8 0,-1-1 0,-14 10 0,15-10 0,-15 10 0,-1 0 0,-14-1 0,0 10 0,0 0 0,0 10 0,0-1 0,-15 0 0,15 10 0,-15 0 0,15-1 0,-15-9 0,14 10 0,-14-10 0,15 1 0,-15-1 0,15-9 0,0 9 0,0-9 0,0 0 0,0 0 0,15-9 0,-1 0 0,1-10 0,0 10 0,0-1 0,-1 1 0,1 0 0,-15 0 0,15 9 0,0 0 0,-1 0 0,-14 9 0,15-9 0,-15 9 0,15 10 0,-16-10 0,1 0 0,15 1 0,-15-1 0,0 0 0,15 1 0,-15-10 0,14 0 0,1 0 0,-15 0 0,15 0 0,-1-10 0,-14 1 0,15 0 0,0-1 0,0 1 0,-15 0 0,14-1 0,-14 10 0,15 0 0,-15 0 0,0 0 0,14 0 0,-14 10 0,0-1 0,0 0 0,0 1 0,15-1 0,-15 0 0,0 1 0,-1-10 0,1 9 0,15-9 0,-15 9 0,15-9 0,-1-9 0,1 0 0,0 9 0,0-10 0,0 1 0,-1 0 0,1-1 0,0 1 0,0 9 0,-1-9 0,1 9 0,-15 9 0,15-9 0,-15 9 0,14 1 0,-14-1 0,0 0 0,15 1 0,-15-1 0,0 9 0,14-8 0,1-10 0,-15 9 0,15-9 0,0 0 0,14 0 0,-14-9 0,0-1 0,14-8 0,-14 9 0,15-1 0,-15-8 0,14 8 0,-14 1 0,0 9 0,-15 0 0,15 0 0,-1 0 0,-14 9 0,0 1 0,0-1 0,15 0 0,-15 10 0,-1-10 0,1 0 0,0 1 0,15-1 0,-15-9 0,0 9 0,15-9 0,-1 0 0,1-9 0,0 0 0,0-1 0,-1 1 0,1-9 0,0 8 0,0-8 0,-1 8 0,1 1 0,0 9 0,-15-9 0,0 9 0,14 0 0,-14 9 0,0-9 0,0 9 0,0 1 0,0-1 0,0 0 0,0-9 0,14 10 0,-14-1 0,0-9 0,15 0 0,-15 0 0,15 0 0,-1 0 0,1-9 0,0-1 0,0 1 0,-1 0 0,16-10 0,-15 10 0,0-1 0,-1 1 0,1 0 0,0 0 0,-15 9 0,0 0 0,14 0 0,-14 9 0,0-9 0,0 9 0,0 0 0,0 1 0,0-1 0,0 0 0,-1 1 0,1-10 0,0 9 0,15-9 0,-15 9 0,0-9 0,15-9 0,-16 0 0,16 9 0,0-10 0,0-8 0,0 8 0,14-8 0,-14 9 0,0-10 0,-1 10 0,1-1 0,-15 10 0,15-9 0,0 9 0,-15 0 0,-1 0 0,1 0 0,0 9 0,15-9 0,-15 10 0,0-1 0,0-9 0,14 9 0,-14-9 0,0 10 0,15-10 0,-15 0 0,15 0 0,-1 0 0,1-10 0,0 10 0,0-9 0,-1 0 0,1-1 0,0-8 0,0 8 0,-1 1 0,1 0 0,-15 9 0,15-9 0,-15 9 0,14 0 0,-14 0 0,0 0 0,0 9 0,15-9 0,-15 9 0,0-9 0,0 9 0,-1-9 0,1 10 0,0-10 0,0 0 0,0 0 0,0 0 0,-15 9 0,0 0 0,0-18 0</inkml:trace>
  <inkml:trace contextRef="#ctx0" brushRef="#br0" timeOffset="223.2228">16659 7637 2047,'-15'0'0,"15"0"-388,0 0-54,0 0-5,0 0 71</inkml:trace>
  <inkml:trace contextRef="#ctx0" brushRef="#br0" timeOffset="1564.854">17209 7600 976,'0'9'673,"0"-9"-275,-14 0-398,14 9 0,14-9 0,1 0 0,0 9 0,0-9 0,15 0 0,0 0 0,-1 0 0,1 0 0,15-9 0,-1 9 0,1-9 0,15 0 0,-1-1 0,1-8 0,14 8 0,-14 1 0,-1-10 0,16 10 0,-16 0 0,-14 0 0,14 9 0,-14 0 0,0 0 0,-16 9 0,1-9 0,0 9 0,0 0 0,-15 1 0,-1-1 0,1-9 0,0 9 0,0 1 0,0-10 0,-15 9 0,15-9 0,0 0 0,0 0 0,0 0 0,14-9 0,1 9 0,0-10 0,0 10 0,-1-9 0,16 0 0,0-1 0,-16 10 0,16-9 0,15 9 0,-16 0 0,1 9 0,0-9 0,-1 10 0,1-10 0,-15 9 0,14 0 0,-14 1 0,15-1 0,-16-9 0,16 9 0,0-9 0,-15 0 0,14 0 0,1 0 0,-1-9 0,16 9 0,-15-9 0,-1-1 0,16 1 0,-16 0 0,1-1 0,0 1 0,-1 9 0,-14-9 0,0 9 0,15 0 0,-16 0 0,-14 0 0,15 0 0,0 0 0,0 0 0,-16 9 0,16-9 0,0 0 0,-15 0 0,15 0 0,-1 0 0,1 0 0,0-9 0,0 0 0,-1 9 0,16-10 0,-15 1 0,14 0 0,-14-1 0,0 10 0,0-9 0,0 9 0,-1 0 0,-14 0 0,0 0 0,0 0 0,0 0 0,0 0 0,0 0 0,-15 9 0,14-9 0,1 0 0,-15 10 0,15-10 0,0 0 0,-15 9 0,15-9 0,0 0 0,0 0 0,0 0 0,0 9 0,-1-9 0,1 0 0,0 10 0,0-10 0,0 0 0,0 0 0,0 0 0,0 0 0,-1 0 0,1 0 0,0 0 0,0 0 0,0-10 0,0 10 0,0-9 0,-15 0 0,0 9-98,0 0-255,0-10-24,-15 10-4,0-9 35</inkml:trace>
  <inkml:trace contextRef="#ctx0" brushRef="#br0" timeOffset="3437.0487">2446 8623 588,'0'0'422,"-15"0"-83,15 0-63,0 0-50,0 0-41,0 9-174,0 0-26</inkml:trace>
  <inkml:trace contextRef="#ctx0" brushRef="#br0" timeOffset="3478.0285">2446 8651 2047,'15'0'0,"0"0"0,-1 0 0,1 0 0,30 0 0,-45 9 0,30-9 0,-1 9 0</inkml:trace>
  <inkml:trace contextRef="#ctx0" brushRef="#br0" timeOffset="3517.004">2937 8697 2047</inkml:trace>
  <inkml:trace contextRef="#ctx0" brushRef="#br0" timeOffset="3549.9849">3279 8772 2047,'75'-38'0</inkml:trace>
  <inkml:trace contextRef="#ctx0" brushRef="#br0" timeOffset="4730.1677">3711 8613 2047,'0'-18'0,"30"36"0,-30 1 0,29 0 0,-14-1 0,15 1 0,-15-10 0,15 10 0,14-10 0,-14-9 0,-15 0 0,15 0 0,-1 0 0,16-9 0,0-1 0,-15 1 0,-1 0 0,16-10 0,-15 10 0,29-10 0,-29 10 0,0 0 0,0-1 0,-1 10 0,1 0 0,15 0 0,-16 0 0,-14 10 0,15-1 0,0 0 0,0 1 0,-1-1 0,1 0 0,0 1 0,0-10 0,-1 9 0,16-9 0,-15-9 0,29-1 0,-29-8 0,15 8 0,-1-8 0,1-1 0,0 1 0,-1-1 0,-14 0 0,0 10 0,15 0 0,-16 9 0,1 0 0,0 0 0,-15 9 0,15 10 0,-1-10 0,1 10 0,0-1 0,-15 1 0,14-10 0,1 10 0,0-10 0,0 0 0,0 1 0,14-10 0,1 0 0,-15-10 0,14 1 0,1-10 0,0 1 0,-1-1 0,1 1 0,-1-10 0,1 9 0,0 10 0,-15-1 0,-1 1 0,16 9 0,-30 0 0,0 9 0,15 1 0,-1-1 0,-14 0 0,15 10 0,-15-10 0,29 10 0,-29-10 0,15 0 0,0 1 0,0-10 0,14 0 0,1-10 0,-15 1 0,14 0 0,16-10 0,-1 1 0,-29-1 0,15 0 0,-1 1 0,1-1 0,0 10 0,-1 0 0,1 9 0,-15 0 0,0 9 0,14 0 0,-14 10 0,0-1 0,14-8 0,-14 8 0,0 1 0,15 0 0,-16-10 0,16 0 0,0 0 0,-16-9 0,31 0 0,-15-9 0,-1 0 0,1-10 0,14 1 0,1-10 0,-15 9 0,14-9 0,1 0 0,-16 10 0,16-1 0,-15 10 0,-1-1 0,1 1 0,-15 18 0,14-9 0,-14 10 0,15 8 0,-16 1 0,1 0 0,0-1 0,15 1 0,-16-1 0,1 1 0,15-10 0,-1 1 0,-14-1 0,15-9 0,-1 0 0,1-9 0,15-1 0,-16-8 0,16-1 0,-16 1 0,16-1 0,-15-9 0,14 9 0,-14 1 0,-1 8 0,1 10 0,-15-9 0,15 18 0,-16-9 0,16 10 0,-15 8 0,14 1 0,-14 0 0,15-1 0,-15 1 0,14-1 0,1-8 0,-15 8 0,14-8 0,1-1 0,14-9 0,-14 0 0,0 0 0,14-9 0,-14-1 0,14-8 0,-14 8 0,0-8 0,-1 9 0,1-10 0,0 10 0,-16-1 0,1 10 0,15 0 0,-15 0 0,-1 10 0,1-1 0,-15 10 0,15-10 0,0 9 0,-1 1 0,1-10 0,-15 10 0,15 0 0,0-10 0,-1 0 0,1 0 0,15-9 0,-16 0 0,16-9 0,-15 0 0,15 0 0,-1-1 0,16 1 0,-16-10 0,1 10 0,0 0 0,-1 9 0,-14-10 0,15 10 0,-16 0 0,1 0 0,15 10 0,-15-1 0,-1 0 0,1 1 0,0 8 0,0-8 0,0-1 0,-1 0 0,1 0 0,0-9 0,14 10 0,-14-10 0,0-10 0,15 1 0,-16 0 0,16 0 0,-15-1 0,0 10 0,-1-9 0,1 0 0,0 9 0,-15 0 0,0 0 0,14 0 0,-14 9 0,0 0 0,0-9 0,-15-9 0,0 9-372,-15 0-144,15 0 33</inkml:trace>
  <inkml:trace contextRef="#ctx0" brushRef="#br0" timeOffset="9651.2564">10780 9823 581,'-15'9'392,"0"0"6,15-9-15,0 10-90,-15-10-293,15 9 0,15-9 0,0 0 0,0 0 0,0 0 0,0 0 0,0 0 0,0 0 0,0 0 0,14 0 0,-14 9 0,15-9 0,0 0 0,-1 0 0,1 0 0,0 9 0,15-9 0,-16 10 0,16-10 0,-15 0 0,14 9 0,1-9 0,0 0 0,-1 0 0,1-9 0,-15 9 0,0 0 0,14-10 0,-14 10 0,0 0 0,-15 0 0,14 0 0,-14 0 0,15 0 0,-15 10 0,15-10 0,-15 0 0,14 9 0,-14-9 0,15 9 0,-15-9 0,15 0 0,-1 0 0,-14 0 0,15 0 0,0 0 0,0-9 0,-15 9 0,14-9 0,1 9 0,0-10 0,0 10 0,-1 0 0,-14 0 0,15 0 0,0 10 0,0-10 0,-1 9 0,1 0 0,-15-9 0,15 10 0,-1-10 0,1 9 0,0-9 0,0 0 0,0-9 0,-1 9 0,16-10 0,-15-8 0,14 8 0,1 1 0,0-9 0,-16 8 0,16 1 0,0 9 0,-16-9 0,16 9 0,-15 9 0,15 0 0,-16 1 0,16-1 0,-15 0 0,-1 0 0,16 1 0,-15-1 0,15-9 0,-1 0 0,1 0 0,-1-9 0,16-10 0,-15 1 0,14-10 0,16 0 0,-16 9 0,1-9 0,-1 0 0,1 10 0,-1-1 0,1 1 0,-1 18 0,-14 0 0,0 0 0,-1 9 0,-14 0 0,15 0 0,-1 10 0,-14 0 0,15-10 0,-1 0 0,-14 1 0,15-1 0,14-9 0,-14 0 0,15-9 0,-1-1 0,1-8 0,-1-1 0,16-9 0,-1 10 0,0-10 0,1 0 0,-1 9 0,1 1 0,-1 8 0,-14 1 0,-1 9 0,1 9 0,-1 1 0,1-1 0,-16 9 0,16 1 0,-15-10 0,-1 10 0,16 0 0,-16-10 0,1 0 0,15-9 0,-1 0 0,-14 0 0,29-9 0,-14-10 0,14 1 0,0-1 0,1-9 0,-1 10 0,1-1 0,-1 0 0,-14 1 0,-1 18 0,1 0 0,-1 0 0,1 0 0,-16 9 0,1 10 0,0-10 0,-1 10 0,1-1 0,0-9 0,-1 10 0,1-10 0,14-9 0,-14 10 0,15-10 0,-1-10 0,1 1 0,14-10 0,-14 10 0,14-9 0,1-1 0,-1 0 0,-15 1 0,16 8 0,-16 1 0,1 9 0,-1 0 0,-14 9 0,0 1 0,-1-1 0,1 10 0,-15-1 0,14 1 0,-14-10 0,15 10 0,0-1 0,-1-8 0,1-1 0,-1-9 0,16 0 0,0 0 0,-1-9 0,1-1 0,14-8 0,-14-1 0,14 10 0,0-10 0,1 10 0,-1 0 0,-14-1 0,-1 10 0,-14 10 0,14-1 0,-14 0 0,0 10 0,-1-1 0,-14 1 0,15 0 0,-15-10 0,14 10 0,-14-1 0,15-9 0,-16 1 0,16-10 0,15 0 0,-16 0 0,16-10 0,-1 1 0,16 0 0,-16-10 0,16 10 0,-16 0 0,1-1 0,-1 1 0,1 9 0,-1 9 0,-14-9 0,0 10 0,-1-1 0,-14 10 0,0-10 0,0 9 0,-1-8 0,1-1 0,0 0 0,-15 1 0,0-1 0,14-9 0,-14 0 0,0 0 0,0 0 0,0-9 0,0-1 0,-15 1 0,15 0 0,-15-1-185,0 1-343,-15 0 19,0 0 102</inkml:trace>
  <inkml:trace contextRef="#ctx0" brushRef="#br0" timeOffset="10446.8003">2446 10818 1312,'0'9'685,"0"1"-635,15-10-50,-15 9 0,0 0 0,15-9 0,-15 9 0,29 1 0,-14-1 0,15 0 0,29 1 0,-29-1 0,15-9 0,14 9 0,16-9 0,-1 0 0,30-9 0,-29 0 0,44-1 0,-30 1 0,30-10 0,0 10 0,-15 0 0,16 9 0,-1 0-237,15 9-565</inkml:trace>
  <inkml:trace contextRef="#ctx0" brushRef="#br0" timeOffset="72678.212">4321 4986 579,'0'-19'246,"0"1"-92,-30-1-4,30 0 9,0 1 8,-30-1 42,30-9-6,-14 10-23,-1-10-180,0 9 0,-15 0 0,15 1 0,0-10 0,0 9 0,1 1 0,14 8 0,0 1 0,-30 0 0,30 9 0,-30 0 0,15 0 0,0 0 0,0 9 0,15 0 0,-15 10 0,1 9 0,-1 0 0,0 0 0,0 18 0,0 1 0,-15-1 0,30 10 0,-44 9 0,29 10 0,0-1 0,0 10 0,0 0 0,0-1 0,0 1 0,15 0 0,-15 9 0,15-10 0,0 1 0,-14 9 0,14-9 0,0 0 0,0-1 0,-30-8 0,30-1 0,0-9 0,0 0 0,-30-9 0,30-9 0,0-10 0,0 0 0,0-9 0,-15-9 0,15-1 0,0-9 0,0 1 0,0-20 0,0 1 0,-15-9 0,15-10 0,-15-19 0,0 1-90,-14-1-383,14-18-31,-15 0 82</inkml:trace>
  <inkml:trace contextRef="#ctx0" brushRef="#br0" timeOffset="72865.0703">3413 5832 418,'0'0'301,"0"-18"7,0 8 36,15 10 35,-15 0-82,15 0-297,0 0 0,0 0 0,0-9 0,14 9 0,1-9 0,15 9 0,-16-10 0,16 10 0,0 0 0,-1 0 0,16 0 0,-1 0 0,1 0 0,-15 0-231,14 0-302,1 10 37,-30-10 138</inkml:trace>
  <inkml:trace contextRef="#ctx0" brushRef="#br0" timeOffset="73071.9679">4366 5507 439,'0'-10'465,"0"10"-13,-15 0-22,15 0-169,15-9-261,-15 0 0,15 9 0,-1-10 0,1 10 0,0-18 0,0 9 0,0-1 0,15 1 0,-1 9 0,-29-9 0,30 9 0,-15 0 0,0 0 0,0 0 0,0 9 0,0 0 0,0 1-285,-15-1-113,0 9 9,0-8 46,-15-1 74,15 10-93</inkml:trace>
  <inkml:trace contextRef="#ctx0" brushRef="#br0" timeOffset="73294.0628">4410 5572 134,'0'18'185,"-15"1"33,1 0 45,14-1 69,-15 10 92,15 9 6,-15-9-369,0 9-61,15 19 0,-15-28 0,15 19 0,0-1 0,-30 1 0,30-1 0,0-9 0,0 1 0,0-1 0,0-9 0,0 0 0,0-1 0,0-8 0,0 0 0,30-10 0,-30 0 0,0 1 0,0-1 0,15-9 0,0 0 0,0 0 0,0-9 0,-1-10 0,16-9 0,-15 0 0,30-9 0,-16-10-436,-29-18-186,15 0 135</inkml:trace>
  <inkml:trace contextRef="#ctx0" brushRef="#br0" timeOffset="73442.0594">4782 5237 207,'15'9'213,"-15"0"5,0 1 30,0-1 56,15 0-8,-15 1-62,0-1-64,15 0-49,-15-9-85,15 10-36,-15-1 0,30 10 0,-30-19-31,0 0-223,29 9-88,-29 0-33,0 0 9,0-9 70</inkml:trace>
  <inkml:trace contextRef="#ctx0" brushRef="#br0" timeOffset="74062.0784">4708 5665 180,'0'18'179,"-30"10"8,30-28 13,0 10 24,0-1 40,0 0 15,0-9-21,0 9-37,0-9-166,0 0-55,30 0 0,-30-9 0,15 9 0,0-9 0,14 0 0,-14-1 0,0 10 0,0 0 0,0 0 0,0 0 0,15 0 0,-30 0 0,0 10 0,0 8 0,0 10 0,0 0 0,-30 9 0,15-18 0,15 9 0,-15 0 0,15-10 0,-15 10 0,15-19 0,0 1 0,0-1 0,15 0 0,0-18 0,0-10 0,15 10 0,-1-28 0,-29 0 0,30-10-96,-15 1-206,15-1 5,-15-9 31,0 1 37,14-11 61,1 11 84,-30-1 46,30 0 20,-15 10 12,0 8 12,0 1 36,-1 18 31,-14 1 36,15 9 14,-15-10 12,15 10 7,-15 9 10,15 0 1,-15 0 22,15 0 17,-15 0-9,15 0-164,15 9-19,-30 10 0,14-19 0,1 0 0,-15 9 0,15 0 0,-15 0 0,15 1 0,-15 8 0,0 1 0,0-10 0,0 29 0,0-29 0,0 19 0,0-10 0,0 10 0,0 9 0,0-9 0,0 10 0,0-1 0,0 0 0,0 9 0,-15 10 0,15-9 0,0 9 0,-15 9 0,15-9 0,0 9 0,-15-10 0,15 1 0,0-9 0,0-1 0,-14 1 0,14-10 0,0-9 0,0 0 0,0-10 0,0 10 0,-30-9 0,15-10 0,15 1 0,-15-1 0,15 0 0,-15 0 0,0-9 0,0 0 0,-14-9 0,-1 9 0,30-18 0,-60 8 0,31-18 0,-1 10 0,-15-20 0,15 11-439,-29-20-246</inkml:trace>
  <inkml:trace contextRef="#ctx0" brushRef="#br0" timeOffset="75808.6208">6286 5144 151,'14'-19'144,"-14"10"-3,15 0-9,-15 9 6,0 0 11,0 0 74,0 0 83,15 9 45,-15 10-39,0-1-312,0 19 0,0 1 0,0-1 0,-15 19 0,0-1 0,1 1 0,-1 9 0,0 0 0,0 10 0,0-1 0,-15-18 0,15 9 0,-14-9 0,14-9 0,0-1 0,15-18 0,-15 0 0,15-10 0,-15-8 0,15-1 0,0 0 0,15-18 0,-15 0 0,15-19 0,15-9 0,-1-10 0,16-9 0,-30-9 0,30 9 0,-16-9 0,1 19 0,0-1 0,14 19 0,-44 0 0,15 10 0,-15-1 0,15 10 0,0 9 0,-15 19 0,0-1 0,0 19 0,0-9 0,0 9 0,0 1 0,0-1 0,0-9 0,0 0 0,0 0 0,0-10 0,15-8 0,-15-1 0,15 0 0,15-18 0,-15-10 0,14-18 0,16 0 0,-30-10 0,15-9 0,-1 1 0,1-1 0,-15 9 0,15-8 0,-15 8 0,-15 10 0,29 0 0,-29 9 0,0 9 0,0 10 0,0-1 0,0 29 0,0 0 0,0 9 0,-29 9 0,29 9 0,-15 1 0,15-10 0,-15 10 0,15 8 0,0-27 0,0 0 0,0 0 0,0 9 0,15-18 0,0-1 0,14 1 0,-14 0 0,0-10 0,15 10 0,0-1 0,-1-18 0,1 10 0,15-1 0,-45 9 0,30-8 0,-15-1 0,-1 10 0,1-1 0,-15 10 0,0-19 0,0 19 0,0 0 0,-15 0 0,1 0 0,-16 0 0,15 0 0,-15 0 0,-15-10 0,16 10 0,-1-9 0,0-10 0,0 0 0,-14 1 0,14-10 0,0 0 0,0 0 0,16-10 0,-16 1 0,15 0 0,15-10 0,0 1 0,-30 8 0,30-18-544,0 10-76</inkml:trace>
  <inkml:trace contextRef="#ctx0" brushRef="#br0" timeOffset="77353.4172">7952 5107 290,'-14'0'326,"14"0"-22,-15 9 41,0 0 52,0 1-22,0-10-365,15 9-10,-15-9 0,15 9 0,-15-9 0,15 9 0,15-9 0,0 10 0,15-10 0,-15 9 0,14-9 0,1 0 0,0-9 0,15 9 0,-16-10 0,16 10 0,0-9 0,-1 0 0,1 9 0,0-9 0,-16 9 0,16 0 0,-15-10 0,-15 10 0,14 0 0,-14 0 0,0 0 0,0-9 0,-30 9 0,0 0-135,0-9-255,1 9 3,-16 0 20,0-19 61,0 10 85</inkml:trace>
  <inkml:trace contextRef="#ctx0" brushRef="#br0" timeOffset="77963.6198">8101 4883 147,'0'0'106,"15"0"30,-15 10 51,15-10 66,-15 18 57,15-8 49,-15 8 32,0 1-233,0 9-158,0 0 0,0 0 0,0-1 0,0 11 0,-15-10 0,15-1 0,-15 11 0,15-10 0,0 9 0,0-9 0,0 0 0,0 0 0,-15-1-85,15-8-202,0 9-5,0 0 18,-15-10 22,0 1 32,1 9 40,-1-9 54,0-1 46,-15 1 41,15-1 21,-15-8 16,16 8 31,-1-8 32,0-1 30,0 0 29,0 0 42,0 1 29,15-10 12,-15 9-16,15-9-23,0 0-20,0 0-11,0 0 72,15 0-40,0 0-165,0-9 0,15-10 0,-1 1 0,1-1 0,0 0 0,15-18 0,-1 9 0,1 10 0,0-10 0,-16 18 0,16-17 0,-30 8 0,0 19 0,0-9 0,-1 9 0,-14 9 0,0 10 0,0 8 0,-14 1 0,-1 10 0,-15 17 0,0-17 0,15 8 0,-14-9 0,-1 10 0,15-10 0,0 0 0,0-18 0,0-1 0,15 1 0,-15 0 0,15-10 0,15-9 0,-15-9 0,15-1-111,0 1-150,-15-10-1,15 10 21,0 0 35,0-10 43,0 19 45,-15-18 49,14 18 34,-14-10 18,0 10 43,0 0 36,0 0 36,15 0 15,-15 0 18,0 0-3,0 0 48,0 0 36,0 10-22,15-10-31,-15 18-3,15-18-124,0 0-32,0 0 0,0 0 0,0 0 0,14 0 0,-14 0 0,0 0 0,15 0 0,-15 10 0,0-10-199,0 0-142,-15 0-13,0 9 12,0-9 13,0 0-152</inkml:trace>
  <inkml:trace contextRef="#ctx0" brushRef="#br0" timeOffset="78198.9938">7387 5386 538,'-15'0'289,"15"0"-60,-15 0 6,15 0 13,0 0-25,-15 9-30,0 0-101,15 10-92,-15 0 0,1 8 0,14-8 0,0 0 0,0 9 0,0-10 0,0 1-154,0 9-161,14-10 4,1 1-2,0-10 10,0 10 52,0-10 63</inkml:trace>
  <inkml:trace contextRef="#ctx0" brushRef="#br0" timeOffset="78764.841">7461 5516 222,'15'0'141,"-15"0"-41,0 0-48,0 0-23,0 0-18,0 0-2,0 0-8,0 0-7,0 0-26,0 0-52,15 0-47,-15 9-5</inkml:trace>
  <inkml:trace contextRef="#ctx0" brushRef="#br0" timeOffset="78967.0408">7699 5507 64,'-15'9'60,"1"-9"-25,-1 9-20,15-9-6,-15 0-7,0 10 0,15-1-4,-15-9-2,15 9-8,-15-9-19,15 9-9,0 1-2</inkml:trace>
  <inkml:trace contextRef="#ctx0" brushRef="#br0" timeOffset="79544.1332">8012 5739 163,'0'0'203,"0"9"-11,0-9-37,0 0-19,0 0 1,0 10 30,0-10 52,0 0 58,0 9 53,0 0-262,0 1-68,0 8 0,-15-8 0,15 8 0,0 10 0,-15-9 0,0 9 0,0 0 0,1-1 0,-1 1 0,0 0 0,0 0 0,0-9 0,0 9 0,0-19 0,15 10 0,-15-10 0,0 0 0,15 0 0,0-9-207,-14 0-123,14 0-45,0-9 12,0 0 63,0 0 83</inkml:trace>
  <inkml:trace contextRef="#ctx0" brushRef="#br0" timeOffset="79738.215">7952 5935 84,'15'0'125,"0"0"31,0 18 77,0-18 68,0 9 35,0 1 24,14 8 6,-14 1-280,15 0-86,0 8 0,0-8 0,-1 0 0,1-1 0,15 1 0,-15-1 0,14 1 0,1-10 0,14 1 0,-14-1 0,0 0 0,-16 1 0,16-1 0,0-9 0,-15 0 0,-1 9 0,-14-9 0,15 0 0,-15-9-262,0 9-73,-15-19-75,0 1 2,0-1 98</inkml:trace>
  <inkml:trace contextRef="#ctx0" brushRef="#br0" timeOffset="80753.0082">8816 5255 813,'14'10'328,"-14"-10"-125,15 9 50,0-9 65,0 0-186,0 9-132,0-9 0,0 0 0,0 0 0,14 0 0,-14 0 0,15 0 0,0 0 0,-15 0 0,14-9 0,1 9 0,-15 0 0,0 0 0,0 0 0,0 0 0,0 0 0,-15 9 0,0 1 0,0-1 0,0 10 0,-15 9 0,0-10 0,0 10 0,-15 9 0,0 0 0,1-18 0,-1 9 0,0 0 0,0 0 0,1-10 0,14 1 0,0-10 0,0 1 0,0-1 0,15 0 0,15-9 0,0-9 0,0 0 0,15-1 0,-1-8 0,1 8 0,0-8 0,0-1 0,-1 10 0,-14-10 0,15 10 0,-15 0 0,0-1 0,0 10 0,-15 10 0,-15-1 0,15 10 0,-15 8 0,-15 1 0,15 10 0,-15-1 0,1 9 0,-1-18 0,0 19 0,0-1 0,1-27 0,-1 9 0,0 0 0,15-10 0,0 10 0,15-28 0,-15 9 0,15 1 0,15-10 0,0 0 0,0 0 0,15-10 0,0 1 0,-1-9 0,1-1 0,0 0 0,0-9 0,-1 10 0,1-1 0,-15 1 0,0-1 0,0 0 0,0 10 0,-15-10 0,15 1 0,-15-1 0,0 19 0,0-28 0,-15 19 0,15 0 0,-15-1 0,0 10 0,0 0 0,0 0 0,15 10 0,-15-1 0,0 10 0,15-1 0,-14 1 0,14-1 0,0 10 0,0-9 0,0 18 0,0-18 0,0 9 0,0 0 0,0 0 0,14-10 0,-14 1 0,15-10 0,0 0 0,-15 1 0,15-10 0,0 0 0,15-19 0,-15 0 0,14-8 0,-14-11 0,15 1 0,0-9 0,0-10 0,-1 9 0,-14-9 0,15 1 0,-15 8 0,0 10 0,-15 0 0,15 9 0,-15 9 0,15 10 0,-15 0 0,0 18 0,0 10 0,0 8 0,-15 1 0,15 19 0,-15-1 0,15 1 0,-15-1 0,0 1 0,15-1 0,-15-8 0,15-10 0,0-10 0,0 1 0,0-10 0,0 0 0,0-18 0,15-10 0,0-8 0,0-11-174,0 1-15,14-19 33,-14 10 37,0-10 40,0 0 37,0 0 21,0 10 12,-15-1 9,15 1 15,-15 18 23,15 0 39,-15 19 37,14-1 59,1 10 49,-15 10-72,15 18-150,0 9 0,-15 9 0,15 19 0,-15 1 0,0 17 0,0 10 0,0-9 0,0 9 0,-15 0 0,15 0 0,-15-19 0,-15 1 0,16-10 0,-1-19 0,-15-8 0,15-1 0,-15-28 0,-14 1 0,-1-10 0,0-19 0,1-18 0,-16-1 0,16-17-413,-16-10-207,-14-19-390</inkml:trace>
  <inkml:trace contextRef="#ctx0" brushRef="#br0" timeOffset="82441.0403">10408 5042 190,'0'0'250,"0"0"-11,0 0-22,0 0-5,0 9 36,0 9 30,0 20 9,-15-10-161,0 18-126,0 10 0,1 0 0,-1 9 0,0-9 0,0 9 0,0-9 0,0 9 0,0-19 0,0 19 0,15-28 0,-15 1 0,15 8 0,0-27 0,0-1 0,0 1 0,0-10-15,0 1-240,0-10-4,0 0-24,0 0 6,0-19 6,0-9 29,0 0 49</inkml:trace>
  <inkml:trace contextRef="#ctx0" brushRef="#br0" timeOffset="82590.017">10274 5172 76,'15'-19'87,"-15"10"-4,15 0 24,-15 9 23,15 0 14,0 0 6,-15 0 5,15 0-7,-1 0-24,1 0-22,-15 0-49,15 0-21,15 0-16,-15 0-10,0 0-27,14 0-116,1 0-85,-15 0-44,15 0-8,-15 0 48</inkml:trace>
  <inkml:trace contextRef="#ctx0" brushRef="#br0" timeOffset="82748.0239">10363 5321 289,'-14'28'152,"-1"-28"-14,0 9 0,15 0 18,-15 0 20,15 1-18,0-1-39,0 0-34,15 1-31,-15-10-15,15 0-24,14 0-2,-14-10-9,15 1-51,15-10-111,-16 1-76,16-10-35,-15 0-10,15 0 45</inkml:trace>
  <inkml:trace contextRef="#ctx0" brushRef="#br0" timeOffset="82949.7908">10810 4828 267,'0'0'200,"-15"9"-22,0 0-4,0 10 30,0-19 39,0 18 48,1 10 29,-1 0-150,0 0-170,0 9 0,0-9 0,0 9 0,0 1 0,0-1 0,15-9 0,0 9 0,0-9 0,0 0 0,0 0 0,0 0-40,0 0-204,0-28-20,0 9 12,0 0 20,0 0 15,0-9 2,0 0 21,0-9 44,-14 0 46,14 0-28</inkml:trace>
  <inkml:trace contextRef="#ctx0" brushRef="#br0" timeOffset="84122.2126">10572 5153 16,'0'-9'23,"15"0"7,-15 9 6,0 0 13,0 0 11,15 0 13,-15 9 9,0 0 13,14-9 14,-14 9 16,15 1-5,-15-10-11,15 9-20,0-9-12,15 9-26,-15-9-21,14 0-10,1-9-12,-15 9-8,15 0 5,0 0-2,-15 0-3,-1 0-2,1 0-2,-15 0 7,0 9-1,0 1 2,-15-1 1,1 10-7,-16 8 5,0 1 4,0-9 8,0 9 24,-14 0 28,14 0 27,-15 0-2,16-10-34,-16 1-23,15-1-3,0 1 10,16-10-6,-1 1-20,0-1-16,15-9-3,15 0 12,0-9-5,14-1-7,1-8 3,0 8-4,0 10-13,14-27 4,-14 17 4,0-8-6,0 8-4,-16 10 9,16-9 0,-15 9 4,-15-9 9,15 9-1,-15 9-2,-15-9-3,15 9 5,-30 10 0,15 0-4,-14 8 10,-1-8 15,0 9 5,0 0 8,1-10-18,-1 10 10,0 0 1,0-9-4,15-10 9,-14 10 2,14-10-13,15 0-18,-15-9-3,15 10-8,0-10 4,0 0 7,15-10-5,0 10 0,14-9 0,1-10-4,0 10-5,0 0 9,0-10 0,-1 10-9,1 0 9,0 9-5,0-10 1,-16 10 9,1 0-8,0 0-1,0 0-1,-15 0 11,0 10-1,0-1 1,-15 10-5,0-1 4,-14 1 12,-1 9 0,0 0 4,0-1-10,-14 1-4,-1 0 4,0 0-5,1 0-2,-16 0 12,1 0-16,-1 9 0,1-28 0,29 10 0,-15-10 0,30 1 0,-14-1 0,14-9 0,30-9 0,-1-1 0,1-8 0,30-1 0,0 1 0,14-10 0,1 0 0,-1 9 0,1-9 0,14 0 0,1 10 0,-1-1 0,-15 0 0,16 10 0,-30 0 0,14 9 0,-29 9 0,0-9 0,-1 19 0,-14-10 0,0 10 0,-15-1 0,0 10 0,-15 0 0,0 0 0,-14 9 0,-1 0 0,0-9 0,0 10 0,-14-1 0,-1-9 0,15 0 0,-14-10 0,14-9 0,0 1 0,15-1 0,-15-18 0,30-1-58,-14-8-148,14-10 27,0-9 2,0 0 12,14-10 11,1-9 20,0 0 25,15 1 21,-15-1 18,15-9 28,-16 9 25,1 9 2,0-18 17,0 19 11,-15 9 38,15 9 49,-15 0 36,0 18 14,0 1 12,0 0-5,0 9-1,0 9 52,0 10 28,0 9-193,0 27-43,0-17 0,-15 27 0,15 0 0,-15 9 0,0 10 0,15 0 0,-15 9 0,1 0 0,-1 0 0,0 0 0,0 0 0,0-9 0,0-10 0,15-9 0,-15-9 0,15-10 0,-15-8 0,15-20 0,0 1 0,0-1 0,0-8 0,0-20 0,0 1-43,0-19-196,-14-9-23,14-10 3,0-8 21,0-10 24,0-10 47,0 1 51,0-10 46,0 10 31,14-1 20,-14 10 13,15 9 21,0 19 27,-15 9 33,0-9 43,15 18 47,-15 10 57,0 0 91,0-1 79,0 10-62,-15 10-330,15-1 0,-30 10 0,16 9 0,-16 9 0,-15 0 0,0 0 0,1 10 0,-1-10 0,1 9 0,14-18 0,-15 9 0,15-9 0,1-9 0,-1 0 0,15-10 0,0 0 0,0 0-298,15-9-97,0 0 0,0-9 17,15 0-198</inkml:trace>
  <inkml:trace contextRef="#ctx0" brushRef="#br0" timeOffset="84378.0262">11509 5404 275,'0'0'415,"0"0"-18,0 10-80,0-10-70,0 0-23,0 0-52,15 0-172,-15 9 0,15-9 0,0 0 0,0 0 0,0 9 0,15-9 0,-16 0 0,16 10 0,-15-10 0,0 0 0,15 0-53,-30 9-293,15 9 1,-15-18 10,0 10 19,0-1 54,-15 10 74</inkml:trace>
  <inkml:trace contextRef="#ctx0" brushRef="#br0" timeOffset="84658.3981">11301 5795 275,'-15'19'244,"0"-1"-34,0-8-51,0-1-8,15-9 79,0 9 42,0 0 4,15 1-46,0-10-230,0 9 0,0-9 0,0 0 0,15 0 0,-1 0 0,1 0 0,15 0 0,-15 0 0,-16 0 0,16 0 0,-15 9 0,0 1 0,0 8 0,-15 10 0,0 0 0,0 9 0,-15 0 0,0 1 0,0-1 0,-15 0 0,16-9 0,-1 0 0,0 0 0,15-10 0,-15-8 0,15-1 0,0 0 0,15-9 0,0-9 0,0 0 0,14-1 0,1-8 0,0-10 0,15 0 0,-16 0 0,1 0 0,0-9 0,-15 9-356,15-9-239,-16 0 65</inkml:trace>
  <inkml:trace contextRef="#ctx0" brushRef="#br0" timeOffset="86510.586">12358 5246 404,'0'0'414,"0"0"-19,0 0-91,0 0-82,0 0-45,0 9-46,0 1-131,0-1 0,0 0 0,0 10 0,-15 0 0,0 9 0,0-1 0,0 11 0,-15-1 0,16 0 0,-1 0 0,-15-9 0,15 9 0,0-18 0,0 0 0,0-10 0,15 0 0,-15 0 0,30-9 0,-15-9 0,15 0 0,15-10 0,-15 10 0,0-10 0,15 19 0,-16-18 0,1 8 0,0 10 0,0-9 0,0 9 0,-15 9 0,0 1 0,-15 8 0,15 1 0,-15 9 0,0 0 0,0 0 0,1 0 0,-16-1 0,15-8 0,15 0 0,-15-10 0,15 10 0,-15-19 0,15 18 0,15-36 0,0 18 0,0-10 0,-15 1 0,15 9 0,0-9 0,-1 9 0,1 0 0,-15 9 0,15 0 0,-15 1 0,0 18 0,0-1 0,-15 1 0,15 10 0,-15-1 0,1 0 0,-1 0 0,0-9 0,15 0 0,-15-9 0,15-1 0,0-9 0,0 1 0,-15-1 0,30-9 0,-15-9 0,15-1 0,0-8 0,0-10 0,14 0 0,-14-9 0,15-10 0,-15 10 0,15-19-6,-1 10-178,-14-19-2,0 9 19,0-19 37,15 10 59,-15 0 34,0 9 15,-1-9 10,1 19 7,-15-1 20,15 19 18,0 0 36,-15 10 39,0 9 34,0 9 30,0 0-2,0 0-59,0 0-111,0 9 0,0 9 0,0 1 0,0 0 0,0 9 0,0 0 0,0-10 0,0 1 0,0-10 0,15 10 0,-15-10 0,15 10 0,0-19 0,0 9 0,-1 9 0,1-18 0,0 0 0,0 0 0,0 0 0,0 0 0,0 0 0,-15 0 0,0 10 0,0-1 0,15-9 0,-15 9 0,0 10 0,0-10 0,0 1 0,0 8 0,0-9 0,15 1 0,-15 8 0,14-18 0,-14 10 0,15-1 0,0 0 0,0 1 0,0-10 0,-15 9 0,15-9 0,-15 9 0,0 0 0,0 1 0,0 8 0,-15 10 0,15-9 0,-15-1 0,0 20 0,0-10 0,0 9 0,1-9 0,-1 9 0,0 0 0,-15 0 0,15 1 0,-15-1 0,15 0 0,-14-9 0,14 0 0,-15 0 0,15-10 0,0 1 0,-14-1 0,14-8 0,0-10 0,0 9 0,15-18-73,-15-1-153,0 1-21,0-19 0,0 0 8,0-18 10,1-1 28,-1-8 45,15-1 43,-15-9 42,15 0 26,0 9 23,15 0 12,-15 0 8,15 10 15,-1 8 15,1 1 13,0 9 24,0 0 29,0 19 22,0 0 35,0-1 55,0 10 22,-15 10 33,15-1-8,-1 10-14,-14 9-53,0-1-186,0 1 0,0 0 0,0 9 0,0 1 0,-14-1 0,14 0 0,-15 0 0,15-9 0,-15 9 0,15-9-105,-15-9-162,0 18-26,15-28-15,-15 10 12,0 0 23,0-10 55</inkml:trace>
  <inkml:trace contextRef="#ctx0" brushRef="#br0" timeOffset="86748.0212">12477 5832 262,'15'10'239,"0"17"17,14 1 65,-14 0 85,15 9 36,0 1-321,-1-10-121,1 9 0,0 0 0,0 0 0,0 0 0,14-9 0,-14 9 0,15-9 0,-16 0 0,16 0 0,0 0 0,-16-9 0,1-1 0,0 1 0,0 0 0,-1-10 0,-14 0 0,0 0 0,0-9 0,-15 10 0,15-10 0,-15-10-297,-15 10-310,15-9 59</inkml:trace>
  <inkml:trace contextRef="#ctx0" brushRef="#br0" timeOffset="87107.9892">13563 5432 900,'0'10'544,"0"-1"-178,15 9-176,-15-18-143,0 0-47,0 0-51,0 0-138,15 0-96,-15 0-63,15 0-16,-15 0 34,15 0-149</inkml:trace>
  <inkml:trace contextRef="#ctx0" brushRef="#br0" timeOffset="87606.7687">13533 5637 261,'-14'18'263,"14"10"-39,-15 0-4,15-9 38,-15 18 65,15-9 47,-15 9-242,15-9-128,-15 0 0,15 0 0,0 9 0,-15-9 0,15 0 0,0 0 0,15-10 0,-15 1 0,15 0 0,0-1 0,0-8 0,0-1 0,-1-9 0,1-9 0,0-1 0,15 1 0,-15-19 0,15 0 0,-16-9 0,16 0 0,-15 0 0,0-10 0,15 10 0,-15 0 0,0-1 0,-1 10 0,1 10 0,-15 9 0,15-1 0,-15 10 0,15 0 0,-15 10 0,0 8 0,0 10 0,0 9 0,0 1 0,0-1 0,0 0 0,-15 0 0,15 0 0,0-9 0,-15-9 0,15-1 0,0-8 0,0-1 0,0 0 0,15-18 0,-15 0 0,15-10 0,0-9 0,0-9 0,15 9 0,-15-9 0,14 0 0,-14 9 0,15 9 0,-15-18 0,15 9 0,-16 19 0,16-10 0,-15 10 0,0 9 0,15 0 0,-15 9 0,-15 10 0,15-1 0,-1 10 0,-14 0 0,0 0 0,0 9 0,-14 1 0,14-1 0,-15-9 0,15 9 0,-15-9 0,0 0 0,15-10 0,-15 1 0,15-10 0,0 0 0,-15-9 0,15 10 0,0-10-269,0-10-132,0 1-13,0-9 38,15-10 93</inkml:trace>
  <inkml:trace contextRef="#ctx0" brushRef="#br0" timeOffset="87773.8648">14471 5246 261,'15'-9'309,"0"0"-74,0 9-78,-15 0 15,15 0 23,-1 0 29,1 9-2,0 0-41,0 0-90,0 10-91,-15-10 0,15 10 0,15 0 0,-15 9 0,14-28 0,-14 18 0,15 1 0,0-10-108,-1 0-205,1 1-39,-15-1-14,15 0 28,-15 1 74</inkml:trace>
  <inkml:trace contextRef="#ctx0" brushRef="#br0" timeOffset="88230.0346">14501 5776 463,'-15'28'357,"-15"0"-58,15-18-64,0-1-80,15 0-53,-14 0-27,14-9-29,0 0 6,14 0 26,-14 0 18,30-9-29,0-9-45,0 8-22,-1-18 0,16 10 0,0-1 0,-1-9 0,-14 10 0,15 8 0,-15-8 0,-1 8 0,-14 10 0,0-9 0,0 9 0,0 0 0,-15 19 0,0-1 0,-15 10 0,0 0 0,-15 9 0,1 10 0,-1-1 0,-15 10 0,15-19 0,1 1 0,-1-1 0,0 0 0,0-9 0,15-10 0,1 10 0,14-18 0,-15-1 0,15 0 0,15-18 0,-1 0 0,1-1-106,15-18-58,-15 1 19,15-1 7,0-10 20,-1 1 28,-14 0 35,15 9 27,-15 0 12,0 0 9,0 10 11,-1 8 8,1-8 15,0 9 30,0 9 26,-15 0 52,15 9 61,-15 0 32,15 10-103,-15-1-125,0 20 0,-15-1 0,15 0 0,-15 9 0,0-8 0,15 8 0,-15-9 0,0 1 0,-14-1 0,14 0 0,0-9 0,0 0 0,0-10 0,0 1 0,0-10 0,15 1 0,-14-1 0,14-9-273,0 0-154,0 0-38,-15-9 64</inkml:trace>
  <inkml:trace contextRef="#ctx0" brushRef="#br0" timeOffset="88618.8795">15230 5358 258,'0'-9'175,"15"9"-5,-15 0 49,0 9 63,15 0 57,-15 0 40,15 10-154,-15 0-225,0 9 0,0-1 0,0-8 0,0 18 0,0-9 0,0 9 0,-15 1 0,15-1 0,-15 9 0,15-27 0,-15 18 0,15-9-20,0-9-283,0-1-16,0-8 4,0-1 30,0 0 21,0-9 47,0-9-102</inkml:trace>
  <inkml:trace contextRef="#ctx0" brushRef="#br0" timeOffset="88836.0631">15304 5451 90,'15'-28'117,"0"0"-5,-15 9 14,15 10 28,0 0 24,0 0 21,0 9 22,0 0 18,0 0 19,14 0-18,-14 0-127,15 0-113,0 0 0,0 0 0,14 0 0,-14 0 0,15 0 0,-1 9 0,1-9 0,-15 9 0,-1-9 0,1 9 0,0 1 0,-15 8 0,0-8 0,0-1 0,-15 10 0,0 8 0,-15-17 0,0 18 0,-15-10 0,0 10 0,1-9-170,-1 9-67,-15-19-33,15 10-5,-14-10 2,-1-9 21,15-9 45,1-1 50</inkml:trace>
  <inkml:trace contextRef="#ctx0" brushRef="#br0" timeOffset="89325.5784">15468 5200 87,'15'-10'83,"-15"-8"1,0 8 16,15 10 33,-15 0 31,15 0 43,-15 0 27,15 10 46,-15-1 17,0 10 8,0 9-232,0-1-73,0 1 0,-15 10 0,15 8 0,-15 1 0,15 8 0,-15-8 0,0 9 0,15 0 0,-15-10 0,0 1 0,15-1 0,-14-9 0,14 1 0,-15-11 0,15-8 0,0 0 0,0-10 0,0 0 0,15 1 0,-15 8 0,14-18 0,16 0 0,-15 9 0,0-9 0,15 0 0,0 0 0,-1 0 0,1 0 0,0 0 0,0 0 0,-1 0 0,1 0-71,0 0-138,0 0-20,-15 0 10,-1 0 15,-14 0 34,15 0 6,-15-9 17,0 9 13,0-18 17,0-1 19,-15 0 19,1-9 19,-1 10 16,-15-19 12,15-1 13,-15 1 11,0 9 12,16-28 12,-16 19 15,15 9 21,-15-18 31,15 27 23,15 1 24,-15-1 14,15 10 13,0 9 18,0-10 13,-14 20 52,14-10 51,0 18-6,0 10-183,0 0-102,-15 9 0,15-9 0,-15 9 0,15 19 0,-15-28 0,0 19 0,0-1 0,0-18 0,15 9 0,-15-9 0,0 0 0,15-9 0,-14-10 0,14 0-133,-15 1-152,0-1-13,0-9 17,0 0 20,0-9 32,0-1 39,-15-8 42,16-1 43</inkml:trace>
  <inkml:trace contextRef="#ctx0" brushRef="#br0" timeOffset="89484.7697">15126 5730 74,'-15'-19'100,"15"19"18,-15-18 0,15 18-20,0 0 43,0 0 38,15 0 40,0 18 10,0-18 12,0 0-33,14 10-10,1-1-74,0-9-124,0 9 0,14-9 0,-14 9 0,15-9 0,-1 0 0,1 0 0,0 0 0,-1 0-183,-14 0-92,0 0-36,0 0-11,-1 0 26,-14 10 59,-15-10 60,0 9-64</inkml:trace>
  <inkml:trace contextRef="#ctx0" brushRef="#br0" timeOffset="90049.7315">15156 6055 247,'-30'28'206,"0"-9"-17,0 0-14,15-1 5,1 1 37,14-1 55,0 1 20,0 0-25,14-10-265,1 9-2,15-8 0,0-1 0,15-9 0,-1 0 0,16-9 0,-16-1 0,31-8 0,-16-1 0,1 1 0,-1-10 0,1 9 0,-15 1 0,-1-1 0,1 10 0,-15-1 0,-15 1-56,-1 0-110,1 9-26,-15 0-4,0 0 14,-15 0 17,1 0 15,-16 9 10,0-9 16,0 9 12,0-9 8,-14 0 14,-1 0 19,1 0 25,14 0 25,-15-9 22,15 0 15,15 9 14,1 0-1,-1-10 0,15 10 22,0 10 52,0-10 33,15 9 34,-15 10 42,14-10 23,1 10 26,0-1 28,-15 10-36,15-9-253,-15 18 0,15-9 0,-15 0 0,0 9 0,0 0 0,-15 0 0,15 1 0,-15-1 0,0-9 0,0 9 0,15-9 0,-14 0 0,-1-10 0,15 1 0,-15-10 0,15 0 0,-15 1 0,15-1-121,0-9-197,-15 0-4,0-9 27,0-10 31,15 1 43,-15-10 47,0-10 48,15 1 43,0-9 35,0 9 25,0-10 20,15 10 24,-15 9 19,15 0 9,-15 9 19,15 10 23,-15 0 32,0-1 43,0 10 40,0 0 45,0 0 53,0 10 35,0-10-9,0 18-320,0-8-10,0 8 0,-15-8 0,0 8 0,0 1 0,15-1 0,-14 1 0,-1 0 0,0-1 0,15-8 0,-15 8 0,0-9 0,15 1 0,0-10-99,-15 9-264,15-9-25,0 0 9,-15-9 52,15-1 90</inkml:trace>
  <inkml:trace contextRef="#ctx0" brushRef="#br0" timeOffset="90217.9355">15379 6214 231,'30'0'187,"-15"9"37,14 0 48,1 0 62,0 1 50,0 8-5,-1 1-343,1 0-36,0-1 0,0 1 0,-1-1 0,1 1 0,15 0 0,-15-10 0,-1 10 0,1-10 0,0 9 0,0-8 0,-15-1 0,14-9 0,-14 9 0,0 1 0,0-10-351,0 0-178,-15 9 15</inkml:trace>
  <inkml:trace contextRef="#ctx0" brushRef="#br0" timeOffset="90584.8209">16272 5442 394,'30'9'292,"-15"9"16,-1-8 13,1 8-6,0-8 14,0 8-241,-15-8-88,15 8 0,-15-9 0,0 19 0,0-28 0,0 10 0,0 8 0,0-8 0,0 8 0,0-9 0,0 10 0,0 0-34,0-1-316,0-8-37,0-1-7,0 0 32,0-9-156</inkml:trace>
  <inkml:trace contextRef="#ctx0" brushRef="#br0" timeOffset="90763.7651">16644 5404 238,'0'-9'282,"0"9"-13,15-9-23,-15 9-10,0 0 33,0 9 89,0 0-209,0 1-149,0-1 0,0 0 0,0 10 0,0 9 0,0-10 0,-15 10 0,15 0 0,-15 9 0,15-18 0,-15 9 0,15 0 0,-15-10-58,0 10-255,1 0-24,-1-9 1,0 9 13,-15-10 58,-15 10 75</inkml:trace>
  <inkml:trace contextRef="#ctx0" brushRef="#br0" timeOffset="90923.7871">16197 5907 84,'-14'9'126,"-1"-9"37,0 9 1,15-9-5,-15 0 9,15 10 23,0-10 76,15 18 35,-15-18-4,15 0-173,14 0-125,1 0 0,0 0 0,15-18 0,-1-1 0,1 0 0,14 1 0,-14-10 0,15 9 0,-1-9 0,-14 10 0,-1-1-229,-14 0-103,0 10-2,0 0 11,-15 0 33,-15-1 62,15 10-81</inkml:trace>
  <inkml:trace contextRef="#ctx0" brushRef="#br0" timeOffset="91134.0809">16421 5283 155,'0'-9'113,"0"0"21,0 9 43,15 0 40,-15 9 38,14-9 53,1 9 4,0 10 25,-15 0-298,15 9-39,0-1 0,0 20 0,-15-1 0,15 10 0,0 9 0,-15-9 0,0 9 0,15 0 0,-15 1 0,0-11 0,0 1 0,0 0 0,0-10 0,0-8-263,-15-1-26,15-9-6,0 0 18,-15-10 4,15-8 32,-15-1 53</inkml:trace>
  <inkml:trace contextRef="#ctx0" brushRef="#br0" timeOffset="91308.5677">16510 5795 139,'15'0'180,"-15"0"7,15 9 2,-15 1 23,0 8 53,0-8 48,0-1 37,-15 19-138,15-10-212,-15 1 0,-15 18 0,15-18 0,0 18 0,-14-9 0,14 0 0,-15 0 0,15 0 0,-15-1 0,16 1-211,-1-9-137,0-10-17,0 10 19,0-10 49,0 0 72</inkml:trace>
  <inkml:trace contextRef="#ctx0" brushRef="#br0" timeOffset="92104.1802">16331 5916 90,'15'-19'102,"0"10"-12,0 0 2,0-1 16,0 1 8,0 9-15,0 0-18,-1 0-24,1 0-16,0 0-17,0 0-9,0 0-14,0 0 0,0 9-7,15 1-26,-16-1-23,-14 0-9,15 1 7,-15 8 12,0 10 14,0-9 12,0-1 9,-15 10 5,15 0 5,-29 0 12,14-9 27,0 9 20,0-10 19,-15 10 2,15-9 8,0-1-2,1 10-24,-1-9-15,0-10-21,0 10-17,15-1-6,0-8-4,0-1 1,0 9 2,0-8-4,0-1 6,15 0-2,0 1-4,0-10 0,14 0-2,-14-10 6,15 1-2,-15 0 1,15-1-1,-15-8-2,14-1 3,-14-9-3,15 10-2,-15-10-9,15-9-2,-16 9-12,1 0-11,15-9 1,-15 18 10,0-9 6,-15 10 7,15 8 6,-15 1-3,0 9 5,0 0-1,0 9 2,0 1 10,0 8 31,-15 10 22,0 0 7,0 0 9,0 9 9,-15-9-1,16 9-12,-16-9-17,15 0-12,0 0-24,-15 0-6,15-10-4,1 10-9,-1-18 3,0-1 3,0 0-19,15 1-30,0-10-21,-15 0 1,15-10 1,15-8 23,-15-1 0,15-18 9,15 0-2,-16-10-9,16-9-4,0-9-1,0-9-1,-1-1 18,1 1 17,15 0 2,-15 8 8,14 1 2,-14 9-4,15 10 10,-16 9-6,1 9 2,0 0 2,-15 9 18,0 10 34,0 9 39,0 9 20,-15 1 17,14 8 12,-14 10 5,-14 9 8,-1 1-76,0 8-81,0 1 0,0-1 0,-15 19 0,0-28 0,16 10 0,-16-1 0,0-8 0,15-1 0,0-9 0,0-10 0,15 1 0,-14 0 0,14-10 0,14 0 0,1-18-31,0 9-73,15-9 9,-15-1 15,15 1 15,-1-10 27,-14 10 16,15 0 17,-15-1 1,0 10-1,0 0-5,0 0 10,-1 0 4,1 10 2,0-10 33,-15 18 57,0-8 28,0 18 6,0-10-70,-15 10-60,15 0 0,-15 0 0,1 0 0,-16 0 0,15 0 0,0-1 0,0 1 0,-15-9 0,15 0 0,-14-1 0,14 1-149,-15-10-193,0 0-52,1 1-11,-1-10 59</inkml:trace>
  <inkml:trace contextRef="#ctx0" brushRef="#br0" timeOffset="92250.1437">16793 6130 281,'15'-9'177,"0"9"20,-1 0 40,1 0 55,0 0 42,0 9 13,0 0-165,15 10-182,-15-10 0,-1 10 0,16-1 0,0 1 0,0-1 0,0 1 0,-1 9-118,16-9-297,0-1-79,-1 10 26</inkml:trace>
  <inkml:trace contextRef="#ctx0" brushRef="#br0" timeOffset="94332.7896">21079 1786 668,'0'0'542,"0"0"-191,15 9-151,-15-9-90,0 10 18,0 8-80,0 1-48,-15-1 0,0 20 0,15 8 0,-15-9 0,-15 10 0,16 9 0,-1 9 0,-15 9 0,15-27 0,0 8 0,0 1 0,0-9 0,15 9 0,-14-29 0,14 1 0,0 0 0,14-9 0,-14-1 0,15-18-66,-15 0-154,15 0-15,0 0 6,0-37 17,15 9 28,-15 0 35,14-18 25,1-1 34,-15-8 28,15-1 27,-15 9 18,14-8 20,-14 8 21,0 10 21,15 0 17,-15-10 11,-15 28 3,15 1-5,0-1-5,-15 19 0,0 0 22,14 0 37,-14 0 13,0 19-4,15-19 10,-15 28-8,0-10-13,15 20 14,-15-1-25,0-19-112,0 29 0,0-10 0,0 0 0,0-18 0,0 27 0,0-27 0,0 0 0,0-1 0,0-8 0,0-1 0,0 0 0,0-18 0,15-10 0,-15 1 0,0-1 0,15-18 0,-15 0 0,0-10 0,0 10 0,-15 0 0,15-10 0,0 29 0,-15-29 0,15 28 0,-15 1 0,15-1 0,0 19 0,-15-18 0,15 18 0,0 0 0,15 18 0,-15 1 0,15-19 0,0 18 0,0-18 0,0 10 0,0-1 0,0-9 0,14 9 0,-14-9 0,15 0 0,-15 0 0,15 0 0,-15 0 0,0 19 0,-1-19 0,1 0 0,-15 0 0,15 0 0,-15 19 0,0-19 0,0 18 0,0 1 0,0-1 0,0-8 0,-15 8 0,15 1 0,0 0 0,0-1 0,0 1 0,0-1 0,0-8 0,0-1 0,0 19 0,15-28 0,0 18 0,0 1 0,0-19 0,0 0 0,0 0 0,14 0 0,-14 0 0,15 0 0,-15 0 0,0 0 0,0-19 0,0 19 0,-15-18 0,0-1 0,0 10 0,0-10 0,0 1 0,0-1 0,-15 19 0,0-37 0,0 18 0,0 1 0,0 8 0,0-8 0,0-1 0,0 1 0,-14 18 0,14-19 0,0 0 0,0 10 0,15 0 0,-15 9-293,15-10-195,0 10 23,-15 10 91</inkml:trace>
  <inkml:trace contextRef="#ctx0" brushRef="#br0" timeOffset="98308.8615">23773 2242 217,'0'0'180,"0"0"18,0-19 14,0 19 28,0 0 18,15 0-1,-15 0 3,0 0-35,-15 0-225,15 0 0,-15 19 0,15-1 0,-15-8 0,0 8 0,0 1 0,0 18 0,1-18 0,-1 9 0,0-10 0,15 19 0,-15-18 0,15 9 0,0 0 0,0 0 0,0-10 0,15 19 0,0-18 0,14 0 0,-14-1 0,15 10 0,-15-9 0,15-1 0,-15-18 0,-1 19 0,1-19 0,0 9 0,-15 1 0,15-10 0,-15 9 0,-15-9 0,0 0 0,0 0 0,1 0 0,-16-9 0,15 9 0,-15 0 0,15-10 0,-14 10 0,14-9 0,-15-10 0,15 19 0,0-18 0,-15-1-9,15-18-319,1 0-24,14 9 9,0-28 46,0 10 71,14 8 72,16-17 53,-15 8 43,15 10 28,0 9 17,-1 9 17,1-18 14,0 19 16,0 18 16,-1-19 15,-14 19 7,15-19 2,-15 19 8,0 0 9,0 0 6,0 0 4,0 0 12,-1 0-18,-14 0-28,15 19-23,0-19-23,0 0-7,0 0-10,0 0-2,15 19-2,-16-19 1,16 18-34,-15-18-40,15 0-10,-15 19-4,15-1 9,-16-8 10,1 8 16,0 1 22,0-1 18,-15 1 1,15 0 11,-15-1-3,0-8 13,0-1 31,0 19 22,0-10 19,0 1-2,-15 9-2,15 0-12,0-10-15,-15 10-8,15-9 4,0-1-5,0 1-10,0 0-14,0-10-1,0 10-4,15-1-2,-15-18 9,15 0 12,0 19 4,0-38 6,0 19-14,-1 0-6,16-28-4,-15 10 19,0-1 17,0 0 6,0 1 21,0-1 8,-15-9-11,0 0 15,0 10-85,-15-10-8,15 9 0,-30-9 0,15 10 0,-15-1 0,15 1 0,-14-1 0,-16 0 0,15 1-151,15 18-190,-14-19-55,-1 10-11,15 9 63</inkml:trace>
  <inkml:trace contextRef="#ctx0" brushRef="#br0" timeOffset="106470.7334">20394 2623 300,'-29'-9'196,"-1"9"21,15 0-42</inkml:trace>
  <inkml:trace contextRef="#ctx0" brushRef="#br0" timeOffset="106588.8994">20752 2586 2047,'89'-19'0,"15"19"0,30-28 0,15 28 0,15-9 0,14 18 0,1 1 0,-16 8 0,1 19 0,-15-9 0,-15 28-116,-15-19-392,-30 19-18,-14 9 91</inkml:trace>
  <inkml:trace contextRef="#ctx0" brushRef="#br0" timeOffset="108094.0072">3368 6167 133,'-14'28'78,"-16"9"4,-30 0 11,31 1 11,-1-1 13,15-9 1,15 9 20,0-9 33,0 0 55,0-10 46,30 1 17,29-10-63,16-9-226,-1-9 0,15 0 0,30-10 0,0 0 0,30-8 0,-15-1 0,30 9 0,15-9 0,14 9 0,0 1 0,1 9 0,-1-1 0,16 10 0,-16 0-209,16 10-392,-16-1 19</inkml:trace>
  <inkml:trace contextRef="#ctx0" brushRef="#br0" timeOffset="112516.4541">23207 2949 1498,'-29'28'487,"29"-10"-425,-15 1-62,15-10 0,15 19 0,14-9 0,1 8 0,30-8 0,14 9 0,15 0 0,15-28 0,30 19 0,0-19 0,30 18 0,15-18 0,-1 0 0,1 0 0,-1 9 0,-14 1 0,0 8 0,-30 1 0,-15 9-317,-15-10-378</inkml:trace>
  <inkml:trace contextRef="#ctx0" brushRef="#br0" timeOffset="120790.3154">6181 11692 48,'0'-9'68,"0"9"22,0-9 23,0 9 32,0 0 37,0 0 36,0 0 51,0 0 57,0 0 61,0 0-186,0-10-201,0-8 0,0 8 0,0-8 0,-15-10 0,15 9 0,-14-9 0,-1 10 0,0-1 0,-15 1 0,15-1 0,-15 10 0,15-1 0,-14 1 0,-1 9 0,0 9 0,0 10 0,1 0 0,-1 9 0,15 9 0,-15 9 0,0 10 0,16 0 0,-1 9 0,0 0 0,15 10 0,0-1 0,0 10 0,15-1 0,-15-8 0,15 9 0,-15-1 0,14 1 0,-14 0 0,0-10 0,0 10 0,0 0 0,0-10 0,0 0 0,0 1 0,-14-10 0,14-9 0,-15-10 0,15-9 0,-15 1 0,15-20 0,0 1 0,0-10 0,0 0 0,-15-9 0,15-18 0,-15-10 0,-15-19 0,15-18 0,1-9-204,-46-10-243,30 0 3,-14 1 65,14-1 103</inkml:trace>
  <inkml:trace contextRef="#ctx0" brushRef="#br0" timeOffset="120963.8259">5273 12381 320,'0'0'275,"0"-10"24,0 10-3,-14 0-1,14 0 0,0 0-28,14 0-267,-14-9 0,15 9 0,0-9 0,15-1 0,-15 1 0,30 0 0,-16 0 0,16-1 0,0 1 0,-1 0 0,1-1 0,14 1 0,1 0 0,-1 9 0,16 0 0,-16 0-273,-14 0-137,29 0-14,-44 0 36,15 0-163</inkml:trace>
  <inkml:trace contextRef="#ctx0" brushRef="#br0" timeOffset="121133.8187">6300 12195 290,'0'0'428,"0"0"-35,0 0-52,0 0-50,0 0 13,15 9-304,0 0 0,0-9 0,0 0 0,15 0 0,-1 0 0,-14-9 0,15 9 0,0-9 0,0 9 0,-1 0 0,1-10 0,0 10-109,-30 0-249,0 0-9,15 0 19,-30 10 48,15-1 66,-30 10-89</inkml:trace>
  <inkml:trace contextRef="#ctx0" brushRef="#br0" timeOffset="121329.8469">6345 12343 144,'-15'10'180,"0"-1"39,0 0 13,15 1 7,0-10 36,-14 18 63,14-8 40,0 8-336,0 10-42,0-9 0,0 18 0,0-9 0,0 18 0,0-9 0,-15 10 0,15 0 0,0-10 0,0 0 0,0 0 0,0-9 0,0-9 0,0-1 0,15 1 0,-15-10 0,0 0 0,0 1 0,14-10 0,-14 9 0,15-9 0,0 0 0,0-9 0,0-1 0,0 1-368,0-9-174,14-10 37</inkml:trace>
  <inkml:trace contextRef="#ctx0" brushRef="#br0" timeOffset="121522.817">6762 12195 704,'0'0'814,"15"9"-359,-15-9-381,29 0-74,-29 9 0,0-9 0,15 0 0,0 0 0,0 0 0,0 0 0,0-9 0,15 9 0,-16-9-307,-14 9-107,15-10 14,-15 10 33,0 0 93</inkml:trace>
  <inkml:trace contextRef="#ctx0" brushRef="#br0" timeOffset="121813.8274">6672 12436 295,'-14'28'443,"-1"-9"-57,0 0-69,15-10-37,-15 9 30,15-8-294,0-1-16,0 0 0,15-9 0,0 0 0,14 0 0,-14 0 0,15-9 0,0 0 0,0-1 0,-1 1 0,-29 9 0,30 0 0,-15 0 0,0 19 0,-15-1 0,15 10 0,-15 9 0,-15 10 0,15 0 0,-15-1 0,15 1 0,-15-10 0,15 0 0,0-9 0,-15-10 0,15 1 0,0-10 0,0 1 0,15-10 0,0-10 0,0-8 0,0-10 0,0 0 0,14-19 0,-14 10 0,0-19 0,30 10-267,-45-19-88,0 9-3,15-9 26,0 0 64,-15 0 72,0 9 196</inkml:trace>
  <inkml:trace contextRef="#ctx0" brushRef="#br0" timeOffset="122099.861">7059 12129 37,'15'-18'69,"-15"-1"30,0 10 19,0 0 12,0 9 14,15 0 69,-15 0 50,0 0 16,15 0-4,0 9 9,-15 0-148,15 1-136,0-1 0,0 9 0,-15-8 0,14 8 0,1 1 0,0 0 0,0-1 0,0-8 0,0 8 0,0 1 0,0 9 0,0-10 0,-15 1 0,14 9 0,1-10 0,0 10 0,-15 9 0,15 1 0,-15-1 0,0 0 0,0 10 0,0-1 0,-15 1 0,15-1 0,-15 10 0,0 0 0,1-10 0,-1 1 0,0-1 0,0-9 0,0 1 0,0-10 0,0-10 0,15 1 0,-15-1 0,0-8 0,1-10 0,-1 0 0,0 0 0,-15-10 0,15-8 0,-29-10 0,14 0 0,15-9 0,-45 0 0,31-10-267,-1 1-334,0 8 42</inkml:trace>
  <inkml:trace contextRef="#ctx0" brushRef="#br0" timeOffset="122413.9223">7625 12176 93,'0'-9'133,"0"9"72,15 0 104,-15 0 70,15 0 55,0 0 4,14 9-382,-14-9-56,15 9 0,-15-9 0,15 0 0,-15 0 0,14 0 0,-14 0 0,15 0 0,0 0 0,-15-9 0,14 9 0,-14 0 0,15 0 0,-15 0 0,0 9 0,0-9-303,0 10-58,-15-1 1,0 0 17,0 1 54</inkml:trace>
  <inkml:trace contextRef="#ctx0" brushRef="#br0" timeOffset="122889.9596">7833 12371 318,'-15'10'305,"1"8"15,14 1 15,-15-1 53,0 10-7,15 0-381,0 0 0,-15 9 0,15 10 0,0-10 0,-15 10 0,15-1 0,0 1 0,0-1 0,15 1 0,-15-1 0,0-9 0,15-9 0,0 9 0,0-9 0,-1-9 0,1 0 0,0-10 0,15-9 0,-15 0 0,15-9-267,-1-10-18,1 0 19,-15-18 24,15-9 38,0-1 47,-16 1 53,16-1 44,-15 10 33,15-10 20,-15 20 29,0-11 45,-15 20 51,15-1 44,-15 10 46,14-1 33,-14 1 24,0 9 26,0 9-46,0 1-245,0 8 0,-14 1 0,14 9 0,-15 9 0,15 0 0,-15-9 0,15 9 0,0-9 0,-15 0 0,15-9 0,15-1 0,-15-8 0,0-1 0,15 0 0,0-9 0,14 0 0,-14-18 0,15-1 0,0-9 0,-1-9 0,1-9 0,0 8 0,-15 1 0,0-9 0,0 8 0,-15 1 0,0 0 0,0 0 0,-15 9 0,0 9 0,0 1 0,0 8 0,-15 1 0,1 9 0,-1 0 0,0 9 0,-15 1 0,16-1 0,-1 10 0,15-10 0,0 0 0,0 0 0,0-9 0,30 0-7,0-9-416,0 0-46,15-10 20,-15-9 105</inkml:trace>
  <inkml:trace contextRef="#ctx0" brushRef="#br0" timeOffset="123162.7619">8563 12064 318,'0'-9'437,"0"0"13,0 9-59,0 0-30,0 0-271,14 0-90,1 0 0,0 0 0,15 0 0,-15 9 0,15-9 0,14 9 0,-14 1 0,0 8 0,0 1 0,-16-1 0,16 10 0,-15 0 0,0 10 0,0-1 0,0 9 0,-15 1 0,0 9 0,0-1 0,-15 1 0,0 9 0,0 10 0,-15-10 0,15 0 0,-14 0 0,-1 0 0,0 0 0,0-9 0,-14-9 0,14 8 0,0-17 0,-14-1 0,14 0 0,0-18 0,-15-1 0,16-8 0,-1-10 0,-15 0-11,15-10-800</inkml:trace>
  <inkml:trace contextRef="#ctx0" brushRef="#br0" timeOffset="125705.1259">14605 12278 687,'0'10'533,"-15"-10"-60,15 0-154,0 0-284,-15 0-35,15 9 0,15 0 0,0-9 0,0 10 0,0-1 0,0 0 0,14-9 0,1 9 0,0-9 0,0 0 0,14 0 0,-14 0 0,0-9 0,0 9-95,-1 0-357,-14 0-20,-15 0 38</inkml:trace>
  <inkml:trace contextRef="#ctx0" brushRef="#br0" timeOffset="125992.2396">14605 12595 196,'-15'18'247,"0"1"-12,15-10-38,-15 0-40,15 1 28,0-1 17,0-9-33,0 9-17,15-9-30,-15 0-33,15 0-41,0 0-25,0-9-2,15 9-17,-15-9-4,14 9-54,-14-10-90,15 10-33,-15-9-16,0 9-3,-15 9 15,0-9 30,0 19 32,0 0 33,-15 9 43,0-1 22,0 1 19,0 0 43,0 0 38,0 9 30,15-18 22,-14 9 25,14-10-1,-15-8-18,15 8-22,0-18-32,0 10-27,15-1-16,-15-9-18,14-9-6,1-1-2,15 1-11,-15-19-34,15 0-97,-15-9-76,14 0-42,1 0-20,-15-19-3,15 9 36,0-18 52,-16 9 52</inkml:trace>
  <inkml:trace contextRef="#ctx0" brushRef="#br0" timeOffset="126161.6159">15022 12176 51,'0'-47'80,"15"10"29,-15 9 28,0 0 28,0 19 28,0-9 39,0 8 52,0 10 44,0 10 33,0 8-254,0 10-107,0 0 0,-15 9 0,15 10 0,0-1 0,0 10 0,-15 0 0,15 0 0,0-10 0,0 1 0,0-10 0,0-9 0,0 0 0,0 0 0,0-19 0,15 9-113,-15-18-210,0 10-20,0-20-22,0 1 34,0-19 70</inkml:trace>
  <inkml:trace contextRef="#ctx0" brushRef="#br0" timeOffset="126790.8385">15051 12064 171,'0'-18'200,"0"8"20,0 1 19,0 9 32,0 0 76,0 0 57,0 0-209,15 9-195,0 10 0,0-10 0,0 1 0,0-1 0,15 0 0,-1 10 0,-14-10 0,15 0 0,0 1 0,0-1 0,-16 0 0,1 1 0,0-1 0,0-9 0,-15 19 0,0-10 0,0 0 0,-15 19 0,0-9 0,-14 9 0,-1 0 0,0-1 0,0 1 0,-14 0 0,14 0 0,0 0 0,0-9 0,1-1 0,14 1 0,0-10 0,0-9 0,15 9 0,15-9 0,0-9 0,14 0 0,1-10 0,0 10 0,15-10 0,-16 1 0,1 8 0,-15-8 0,15 9 0,-15 9 0,0-10 0,-1 10 0,1 0 0,-15 10 0,0 8 0,0-9 0,-15 10 0,15 0 0,-14-1 0,-1 1 0,-15 9 0,15-10 0,0 1 0,-15 0 0,1-1 0,14 1 0,-15-10 0,0 10 0,15-10 0,0 0 0,-14 1 0,29-1 0,-15 0 0,0-9 0,30 0 0,0 0 0,14-9 0,1 0 0,0-1 0,0 1 0,0 0 0,-1-1 0,-14 1 0,15 9 0,-15-9 0,0 9 0,0 0 0,-1 0 0,1 0 0,-15 9 0,0 0 0,0 10 0,0 9 0,-15-9 0,1 8 0,-1 11 0,0-10 0,-15 9 0,0 0 0,15 0 0,-14-9 0,-1 0 0,-15 0 0,15 0 0,1-10 0,-1 1 0,0-10 0,15-9 0,-14 0 0,14 0 0,-15-9 0,15 0 0,0-10-41,0-9-310,-15 0-27,16 0 7,-1 0 40,0-9 69</inkml:trace>
  <inkml:trace contextRef="#ctx0" brushRef="#br0" timeOffset="126979.7842">14724 12697 680,'15'0'458,"-15"9"3,15-9-38,-15 10-398,15-1-25,0 0 0,-1 10 0,16-10 0,-15 10 0,30-10 0,-15 10 0,14-1 0,1-9 0,14 10 0,1-10 0,-1 1 0,1 8 0,-1-8 0,-14-1 0,0 0 0,-1 10 0,-14-10 0,-15 0 0,0-9 0,0 10 0,-15-1 0,0-9-27,-15 9-400,-15-9-45,0 0 31,-14 0 107</inkml:trace>
  <inkml:trace contextRef="#ctx0" brushRef="#br0" timeOffset="127486.4582">16197 11850 545,'0'-9'543,"0"9"22,0 0-187,0 0-362,-14 19-16,-1-1 0,0 20 0,0 8 0,0 10 0,-15 9 0,1 0 0,-1 10 0,0 8 0,15-8 0,-15-1 0,15-9 0,1 0 0,-1-9 0,0-9 0,15-10 0,0-9 0,-15 0 0,15-10 0,0-8 0,0-1 0,-15-18-211,15-10-215,0-9-16,-15-9 55,0-10 107</inkml:trace>
  <inkml:trace contextRef="#ctx0" brushRef="#br0" timeOffset="127878.1318">15572 12241 275,'0'-9'211,"-14"0"-33,14-1-46,0 10 12,0-9 129,14 9 81,-14 0 31,15 0-290,15 0-95,0 0 0,0-9 0,-1-1 0,16 1 0,15 0 0,-1-10 0,1 0 0,-1 1 0,16-1 0,-16 1 0,1 8 0,-1-8 0,1 18 0,-16-10 0,-14 10 0,0 10 0,0-1 0,-16 0-65,-14 10-142,0 0 7,0-1 0,-14 1 5,-16 9-6,15-10-9,-15 1 13,0 0 30,-14-10 35,14 0 41,0-9 34,0 0 31,1 0 29,14 0 27,0 0 31,0 0 14,0 0 21,15 0 34,0 9 87,0-9 80,0 19 79,0 0 57,0-1-203,0 10-230,0 9 0,0 1 0,-15 17 0,15 1 0,-15 0 0,1 9 0,-16-9 0,15 9 0,0-9 0,0 0 0,0-10 0,15-9 0,0-9 0,-15 0 0,15-19 0,0 10 0,0-19-114,15-19-207,-15 1-45,15-19 5,-15-10 54,0-9 75,15 1 77,-15-11-35</inkml:trace>
  <inkml:trace contextRef="#ctx0" brushRef="#br0" timeOffset="128936.5097">16019 12520 34,'0'-46'69,"15"18"29,-15 0 32,15 9 49,-15 1 54,15-1 37,-1 10 36,1 9 32,0-10-15,0 10-256,0 0-67,0 0 0,15 0 0,-16 0 0,1 0 0,15 10 0,-15-1 0,0 0 0,15 1 0,-15-1 0,-1 10 0,1 8 0,0 1 0,0 0 0,-15 19 0,15-1 0,-15 1 0,0 9 0,0-1 0,0 1 0,0 0 0,0 0 0,0 0 0,0-10 0,0 1 0,0-10 0,0 0 0,0-9 0,0-9 0,0-1 0,0-9 0,0 1 0,15-10 0,-15-10 0,0-8 0,0-10-342,-15-9-36,0-10 13,0 1 55,-15-19 75,1 9 74,-1 0 59,-15-9 46,15 18 33,1 1 32,-1-1 32,0 19 42,0 1 53,16 8 56,-1 10 43,0-1 17,15 1-4,-15 0-9,15 9-17,0 0-9,0 0-111,15 0-102,0 0 0,0 0 0,14 0 0,1 0 0,0 0 0,0 0 0,-1 0 0,1 0 0,0 0 0,0 0 0,-1 0 0,-14 9 0,0 0 0,-15 1 0,0-1 0,0 10 0,-15 8 0,0-8 0,1 9 0,-16 9 0,0-9 0,0 9 0,0-9 0,1-9 0,14 9 0,0-10 0,0-8 0,0-1 0,15 0 0,15-9 0,0-9 0,0 0 0,15-19 0,14 0-114,-14 0-72,15-19-27,-1 1-24,1-1-12,0 1 23,14-1 85,-14-8 32,-1-11-13,1 11 6,0-1 29,-16 0 40,1 10 25,0 8 26,0 10 31,-15 10 34,0 8 47,-15 1 54,14 0 47,-14 9 34,0 0 44,0 9 17,0 0 25,0 10-274,-14 0-63,14 9 0,-15 0 0,15-1 0,-15 1 0,0 0 0,15-9 0,0 9 0,-15-10 0,15 10 0,0-18 0,0 8 0,0-9 0,0 1 0,0-1 0,15-9 0,-15-9 0,15-1 0,0-8 0,0-1 0,14 10 0,-14-10 0,0 1 0,0 8 0,0-8 0,-15 9 0,15 9 0,-15-10 0,15 10 0,-15 10 0,0-1 0,0 9 0,-15 1 0,0 9 0,0 9 0,-15 0 0,15-9 0,-14 9 0,14-9 0,-15 0 0,15-9 0,15-1 0,-15-8 0,15-1 0,-15-9 0,30 0 0,-15-9 0,15-1 0,0 1 0,0 0 0,15-10 0,-16 10 0,16-10 0,-15 10 0,0 9 0,0-9 0,0-1 0,0 10 0,-1 0 0,-14 10 0,0 8 0,0 1 0,0 0 0,-14 18 0,14-9 0,-30 9 0,15 0 0,0 10 0,0-10 0,-15 9 0,16-8 0,-16-1 0,15 0 0,0-9 0,0-10 0,15 1 0,-15 0 0,15-10 0,15-9 0,0-9 0,0-1 0,15-8 0,-1-1 0,1-18 0,-15 9 0,15-9 0,0 0 0,-1-1 0,-14-8 0,15 9-118,-15-19-286,0 0-18,0 0 32,-15-18 93,0-1 96</inkml:trace>
  <inkml:trace contextRef="#ctx0" brushRef="#br0" timeOffset="129699.8539">17046 12083 42,'0'-28'82,"15"0"42,-15 10 35,0-1 23,0 10 21,0-1 42,15 10 37,-15 0 32,14 0 23,-14 10-260,15-10-77,0 9 0,0 0 0,0 1 0,0-1 0,0 0 0,0 0 0,-1 1 0,16-1 0,-15-9 0,15 9 0,-15-9 0,15 10 0,-16-10 0,1 0 0,0 9 0,0-9 0,-15 9 0,0 10 0,0-1 0,-15 10 0,0 0 0,-14 19 0,14-1 0,-15 1 0,0 9 0,0-1 0,1 11 0,-1-1 0,0 0 0,0-9 0,1 9 0,-1-9 0,15-1 0,0-8 0,0-1 0,0-8 0,15-11 0,-15-8 0,15 0 0,0-10 0,0 0 0,0 1 0,15-10 0,0-19 0,-15 0 0,15-9-258,0-9-75,0 0 0,0-19 27,0-9 50,-15 0 70,14-9 64,-14 8 51,15 1 38,0 10 35,0-1 33,0 9 34,15 10 39,-15 9 37,-1 0 44,1 10 48,0-1 35,0 10 45,0-1 29,15 10-168,-15 0-178,0 0 0,-1 10 0,1-10 0,0 9 0,0 0 0,0 1 0,0-10 0,15 9 0,-16-9 0,1 9 0,0 1 0,0-10-3,-15 9-281,15-9-13,-15 9 18,0 0 35,-15 1 35,0 8 39,0-8 45,0 8 39,-14 1 34,-16-1 27,15 1 31,1 9 38,-16-9 48,15 8 48,0 1 53,15-9 38,-14 9 18,14-19 4,0 10-5,15-1-12,0-8-154,0-1-82,0 0 0,15-9 0,15 0 0,-16 0 0,16-9 0,0-10 0,15 10 0,-16 0 0,1-10 0,0 10 0,0 0 0,-15 9 0,14 0 0,-14 0 0,-15 9 0,0 9 0,0 1 0,-15 9 0,0 0 0,-14 9 0,14 0 0,-15 1 0,0-1 0,-14 0 0,14 0 0,15 0 0,-15-18 0,15 9 0,15-19 0,-15 0 0,15 1 0,0-1 0,15-9 0,0 0 0,0-9 0,15-10 0,0 1 0,14-10 0,-14 9 0,0-9 0,14 10 0,-29-1 0,15 0 0,-15 10 0,0 0 0,0-1 0,0 1-341,-15 9-235,0 9 45</inkml:trace>
  <inkml:trace contextRef="#ctx0" brushRef="#br0" timeOffset="130352.6489">17805 12195 159,'0'9'233,"0"-9"35,0 9 37,0-9 24,-15 10 10,15-10 4,0 9-272,15 0-71,-15 0 0,30 10 0,-16-10 0,16 1 0,15-1 0,-15 0 0,29-9 0,-14-9 0,-1 0 0,16-1 0,-15 1 0,-1 0 0,1-10 0,0 10 0,-16 0 0,-14-1 0,15 1 0,-15 9 0,-15 0-211,-15 0-80,0 9-1,0 1 14,-15-10 18,1 0 36,-16-10 43,15 1 54,1 0 46,-1-10 35,0 10 24,15-10 26,15 10 30,-15-1 31,15 1 35,0 0 49,0 9 58,0 0 75,0 0 72,15 9 72,-15 0-41,15 10-378,-15 9-7,15 0 0,-15 18 0,0 1 0,0-1 0,0 10 0,0 0 0,-15 9 0,15-9 0,-15 0 0,0 0 0,15-1 0,-15-8 0,15-10 0,0-9 0,0 0 0,0-9 0,0-1 0,0-9 0,0-9-138,0 0-235,-15-9-33,15-9 31,-14-10 72,14 0 93</inkml:trace>
  <inkml:trace contextRef="#ctx0" brushRef="#br0" timeOffset="130503.2395">17983 12669 115,'-14'-19'214,"14"10"66,-15 0 15,15 9-10,0 0-23,-15 0 4,15 0 40,15 0-282,0 9-24,-1 0 0,16-9 0,-15 10 0,0-1 0,15-9 0,-1 0 0,1 0 0,-15 0 0,15 0 0,-15 0 0,0 0-123,0 0-192,-15-9-18,14 9-8,-14-10 31,-14-8 49,14-1-102</inkml:trace>
  <inkml:trace contextRef="#ctx0" brushRef="#br0" timeOffset="130921.7813">17820 12157 351,'-15'-9'238,"15"9"13,0 9 22,0 1 72,0 8 76,0 10-253,0 0-168,15 9 0,-15 1 0,15-1 0,-15 9 0,0 1 0,14-1 0,-14 1 0,15-1 0,-15-9 0,15 1 0,-15-1 0,15-9 0,-15 0 0,15-10 0,0 1 0,-15 0 0,15-10 0,-15 0 0,0 0 0,-15 1 0,15-1 0,-15 0 0,0 1 0,-15-1 0,15 0 0,1 1 0,-1-1 0,0 0 0,-15-9 0,30 9 0,-15-9 0,15 10 0,-15-10 0,30 0 0,0 0 0,0 0 0,15 0 0,-1 0 0,16-10 0,0 10 0,-1 0 0,1 0 0,15 0 0,-1 0 0,1 0 0,-1 10 0,1-1 0,14 0 0,-14 1 0,-1 8 0,-14-8 0,-1 8 0,1-9 0,-15 1 0,0 8 0,-1-18 0,-14 10 0,0-1 0,0-9 0,-15-9 0,0-1-185,0-8-256,-15-10-21,0 0 45</inkml:trace>
  <inkml:trace contextRef="#ctx0" brushRef="#br0" timeOffset="131467.7948">18847 12223 937,'0'9'678,"14"0"-284,-14 0-356,0 10-38,15-10 0,-15 10 0,0 9 0,0-10 0,0 10 0,-15 0 0,15 0 0,0 9 0,-14-9 0,14 9 0,0-9 0,-15 0 0,15 9 0,0-9 0,0-9 0,0 0 0,15-1 0,-15 1 0,14-10 0,1 10 0,-15-10 0,15-9 0,15 9 0,-15-9 0,0 10 0,0-10 0,14 0 0,-14 9 0,0-9 0,0 9 0,0-9 0,-15 10 0,0-1 0,0 0 0,0 0 0,0 10 0,0 0 0,-15-1 0,0 1 0,0-1 0,0-8 0,1 8 0,-1 1 0,0 0 0,-15-10 0,0 0 0,0 0 0,1-9 0,-1-9 0,0 0 0,0 0 0,1-19 0,-1 0-30,0-9-352,0-1-8,15-8 26,1-1 65,14 1 78,0-1 75,14 1 57,1 9 47,15-1 36,-15 20 43,15-10 53,0 9 61,-1 10 75,-14 0 58,15-1 58,-15 10 31,15 0 14,-16 0-308,1 0-79,0 0 0,0 0 0,15 0 0,-15 0 0,0 0 0,0 0 0,14 0 0,-14 0 0,15 0 0,-15 0 0,15 0 0,-16 0-148,1 0-160,15 0 83,-15 0 12,0 10 7,0-10 41,0 0 52,0 0 49,-1 9 32,-14-9 42,0 0 67,0 9 62,0-9 60,0 10 65,0 8 48,0-9 15,-14 10-181,14 0-146,-15 9 0,0-1 0,15 1 0</inkml:trace>
  <inkml:trace contextRef="#ctx0" brushRef="#br0" timeOffset="131566.7355">19189 13004 2047,'15'9'0,"15"-9"0,-16 0 0,16-9 0,0-10 0,0-9 0,14 0 0,-14-9 0,15 0 0,-15 0 0,-1-10 0,-14 10 0</inkml:trace>
  <inkml:trace contextRef="#ctx0" brushRef="#br0" timeOffset="131667.6709">19457 12436 2047,'-15'-9'0,"0"9"0,-15-9 0,-14 9 0,14 9 0,-30 0 0,1 10 0,14 0 0,15-1 0,-14 10 0,14 0 0,15-9 0,0 9 0,0-10-447,15 1-250</inkml:trace>
  <inkml:trace contextRef="#ctx0" brushRef="#br0" timeOffset="133199.4243">6360 13888 107,'-15'-10'123,"15"10"9,-15 0 1,15-9 11,0-10 25,0 10 13,-15-10 12,15-8 37,-15 8 37,15-9 33,-14 0-238,14 0-63,-15 10 0,0-1 0,0 0 0,0 1 0,15 8 0,0 10 0,-30-9 0,15 9 0,-14 9 0,14-9 0,0 19 0,0 9 0,-15 0 0,15 9 0,0 10 0,0 8 0,15 11 0,-29-1 0,14 0 0,0 9 0,0 1 0,0 8 0,0-8 0,15 8 0,-15 1 0,15-9 0,-14-1 0,14-9 0,0 0 0,0-9 0,0-9 0,0-1 0,0-9 0,0-9 0,14 0 0,-14 0 0,0-9 0,0-10 0,0 0 0,0 0 0,0 1 0,0-20 0,0 1 0,0 0 0,-14-19 0,-1-9 0,-15 0-249,15-19-194,-30-9 25,16-10 68,-16 1 94,0-1-70</inkml:trace>
  <inkml:trace contextRef="#ctx0" brushRef="#br0" timeOffset="133356.5752">5512 14278 71,'-15'-28'104,"15"0"29,-15 10 28,15 8 32,0 1 26,15 0 44,-15 0 23,15 9 23,-1 0-1,16 0-308,-15 0 0,15 0 0,15 0 0,-31 0 0,16 0 0,15-10 0,-15 10 0,14-9 0,-14 0 0,15-1 0,14 1 0,-14 0 0,-1-10 0,16 10 0,-15-10 0,-1 10-232,1 0-211,0-1-12,-1 1 66</inkml:trace>
  <inkml:trace contextRef="#ctx0" brushRef="#br0" timeOffset="133729.749">6360 13925 319,'0'0'414,"0"0"-101,0 0-94,0 9-56,0-9 41,0 0 130,15 0-253,0 0-81,14 0 0,-29 0 0,15 0 0,0-9 0,15 9 0,-15-10 0,15 10 0,-1-9 0,-14 9 0,0-9 0,15 9 0,-30 0-15,15 0-239,-15 0 0,0 9-15,0 0 10,0 1 32,-15-1 46,15 10 48,-45-1 45,30 1 41,-14-1 28,-1 1 39,15 0 50,-15-10 41,15 10 46,0-1 36,15-9 32,-29 10 20,14 0 35,0-1 15,15 1-145,0-1-150,-15 1 0,15 9 0,0 0 0,0 0 0,0 9 0,0 10 0,15-10 0,-15 0 0,0 0 0,15 0 0,-15-9 0,0 0 0,15 0 0,-15-9 0,29-1 0,-29 1 0,15-10 0,-15 0 0,30-9 0,-15 0 0,0 0 0,0-9 0,0-9-263,0-1-143,-1-18-1,1 0 52,0-10 78</inkml:trace>
  <inkml:trace contextRef="#ctx0" brushRef="#br0" timeOffset="133884.6991">6643 14027 250,'15'-19'277,"-15"1"6,0 9-10,0 9-12,0-10 23,0 10 23,0 0-195,14 0-112,-14 10 0,15-10 0,0 0 0,0 9 0,0-9 0,0 0 0,0 9-77,0-9-273,14 0-19,-29 0 22,0 0 54,0 0 60,0 9 65</inkml:trace>
  <inkml:trace contextRef="#ctx0" brushRef="#br0" timeOffset="134359.7144">6732 14083 86,'-15'18'131,"0"1"36,0 0 24,0-1 11,1 1 19,14-1 25,-15 1 9,15 0-14,-15-10-42,15 0-91,0 1-108,0-1 0,15 0 0,-15 1 0,15-10 0,-1 9 0,1-9 0,0-9 0,15-1 0,-15 10 0,0-9 0,0 0 0,14-1 0,-29 10 0,15 0 0,-15 19 0,0 0 0,0-1 0,-15 10 0,15 0 0,0 0 0,0 0 0,0-10 0,0 1 0,0 0 0,0-10 0,0 0 0,0-18 0,0 0 0,0-19-122,15 0-84,0 0-1,0-9 26,0-10 40,0 1 36,0-1 29,0 1 29,14-1 25,-14 1 12,30-1 3,-45 10 20,30 9 20,-15 0 14,14 0 28,-14 10 22,0-1 29,0 10 27,-15 9 29,15 0 25,0 0-16,-15 9-191,15 10 0,-15-1 0,14 10 0,1 0 0,0 9 0,-15 0 0,15 10 0,0 9 0,0-10 0,-15 10 0,15 0 0,0 0 0,-15-10 0,15 10 0,-15-10 0,0 1 0,14-10 0,-14 10 0,0-10 0,-14-9 0,14 0 0,0 0 0,-15-19 0,15 9 0,-15-8 0,0-10 0,0 0 0,-15 0 0,15-10 0,-14-8 0,14-1 0,-15-18-163,0-9-310,0-1 1,1-18 73</inkml:trace>
  <inkml:trace contextRef="#ctx0" brushRef="#br0" timeOffset="134538.4146">7506 13841 377,'15'9'421,"15"1"-62,-16-1-33,1 0 51,0 1-190,0 8-187,15-9 0,-15 1 0,0-1 0,-1-9 0,1 9 0,0-9 0,0 10 0,15-10 0,-15 0 0,0 0 0,0 0 0,-1 0 0,1 0-297,0 0-171,-15 0 6,15 0 84</inkml:trace>
  <inkml:trace contextRef="#ctx0" brushRef="#br0" timeOffset="134740.7557">7759 14148 490,'0'28'484,"-15"0"-63,15 0-15,-15 0-160,15 0-246,-15-1 0,15 20 0,-15-10 0,15 0 0,0 10 0,0-10 0,0-9 0,0 0 0,15 0 0,0-10 0,0 1 0,0-10 0,0 1 0,0-1 0,14-9 0,1-9 0,-15-1 0,15 1 0,0-19 0,-1 9 0,-14-8 0,15-11-206,0 1-172,0 0 31,-16-10 29,1-8 25,0-1 58</inkml:trace>
  <inkml:trace contextRef="#ctx0" brushRef="#br0" timeOffset="134944.1467">8176 13934 321,'0'-9'340,"0"9"23,0-10-14,0 10-3,0 0-18,0 10-328,0 8 0,0 1 0,0 9 0,0 0 0,0 9 0,0 0 0,0 10 0,-15-10 0,15 9 0,0 1 0,0-10 0,0 10 0,0-10 0,0 0 0,0-9 0,0 0 0,0-10 0,0-8 0,0 8 0,15-18-180,-15-9-194,0-10-16,15-8 19,-15-11 66,14-8-119</inkml:trace>
  <inkml:trace contextRef="#ctx0" brushRef="#br0" timeOffset="135210.763">8310 13934 249,'14'-28'294,"-14"10"36,15-1-4,-15 10 25,15-1 36,-15 10-277,15-9-110,0 9 0,0 0 0,0 0 0,0 0 0,0 0 0,-1 0 0,16 0 0,0 0 0,-15 9 0,15 1 0,-1-1 0,-14 19 0,15-10 0,-15 10 0,0 10 0,0-1 0,-15 0 0,15 0 0,-15 10 0,0-1 0,0 10 0,0-9 0,-15-1 0,15 1 0,-15-1 0,0 1 0,0-10 0,15 0 0,-15-9 0,0 0 0,0 0 0,-14-10 0,14 1 0,0-1 0,-15-8 0,0-1 0,1-9 0,-1 0 0,-15-9 0,15-1 0,-14 1 0,-16-19-375,16 0-304</inkml:trace>
  <inkml:trace contextRef="#ctx0" brushRef="#br0" timeOffset="137437.1677">15453 13655 1142,'0'0'327,"0"0"-23,0 9-30,0 1-274,0-1 0,0 9 0,0 10 0,-15-9 0,15 18 0,-14-9 0,-1 9 0,-15 10 0,15-10 0,-15 10 0,15-10 0,-14 9 0,-1-9 0,0 1 0,0-10 0,1-1 0,14 1 0,-15-9 0,15-10 0,0 10 0,0-19 0,15 9 0,-15-9 0,30 0 0,0-9 0,0 0 0,15-1 0,0 1 0,14-10 0,-14 10 0,15 0 0,-16-1 0,16 1 0,-15 0 0,0 9 0,-1-9 0,-14 9 0,0 0 0,0 9 0,-15 0 0,15 0 0,-30 10 0,15 9 0,-15 0 0,-15 9 0,1 10 0,-1-1 0,-15 1 0,15-1 0,-14-9 0,14 1 0,0-11 0,15 1 0,-14-9 0,14-10 0,15 1 0,-15-10 0,15 9 0,15-18 0,0-1 0,14 1 0,1-10 0,0 1 0,0 8 0,14-8 0,-14 9 0,0 9 0,-15 0 0,14 0 0,-14 9 0,0 0 0,-15 10 0,0 9 0,0 9 0,-15 0 0,0 0 0,1 10 0,-1-10 0,-15 0 0,15 0 0,0-9 0,0 0 0,0-9 0,15-10 0,0 0 0,-15-9 0,15 10 0,0-20 0,15-8 0,0-10 0,0-19 0,15 1 0,0-19 0,-15 9 0,14-18 0,1-1 0,-15 1-28,0-10-287,15 10 68,-15-10 23,-1-9 25,1 9 25,15 0 44,-15 10 54,0 9 37,0 18 27,0 1 36,-1 9 30,-14 18 27,15 0 25,-15 1 32,15 9 29,-15 9 11,0-10-1,0 10 35,0 10 76,15-10-269,-15 9-19,15-9 0,-15 9 0,15 0 0,0 1 0,0-1 0,0 0 0,14 1 0,-14-10 0,15 9 0,-15-9 0,15 9 0,-16-9 0,16 10 0,-15-10 0,-15 9 0,15 0 0,-15 1 0,15 8 0,-15 1 0,-15 9 0,15 9 0,-30 9 0,15 1 0,-14 9 0,-1-1 0,0 11 0,0 8 0,-14 0 0,14 1 0,0-1 0,-15-9 0,16 10 0,-1-10 0,0-9 0,15-10 0,0-9 0,1 1 0,-1-20 0,15 1 0,0-10 0,0 0 0,0 1 0,0-20 0,15 1 0,-1-9-204,1-10-63,-15 0-3,15-10-5,0 1 10,-15-19 18,15 1 35,-15-10-93</inkml:trace>
  <inkml:trace contextRef="#ctx0" brushRef="#br0" timeOffset="137918.8172">15736 14046 132,'15'-19'114,"0"0"10,15 1 33,-15 18 27,-1-9 39,1 9 18,0 9 7,-15-9-7,15 9-27,0 0-70,0 1-119,0-1-25,-15 0 0,15-9 0,14 10 0,-14-1 0,0-9-40,0 9-125,0-9-26,-15 10-6,15-10 0,-15 0 30,15 9 45,-15 0 38,0 0 34,-15 1 23,0 8 14,0 10 11,0-9 11,-15 9 41,1 0 28,14 0 32,-15 0 11,0-1 25,0 1 12,16-9-1,-1 9-13,0-19-16,15 0-44,-15 1-36,15-10-26,0 9-22,15-9 0,0 0 0,0-9 0,14-1 0,1 1 0,-15 0 0,15-10 0,-1 10 0,1-10 0,0 10 0,-15 0 0,0-1 0,0 10 0,0 0 0,-1 0 0,-14 10 0,0 8 0,0 1 0,0 9 0,-14 0 0,-1 9 0,0 9 0,0-8 0,0-1 0,-15 9 0,15-8 0,-14-1 0,-1 0 0,15-9 0,-15 0 0,15 0 0,0-10 0,1 1 0,14-10 0,-15 1 0,15-1 0,0 0 0,15-9 0,-1 0 0,16-9 0,-15 9 0,15-9 0,0-10 0,-16 10 0,16-10 0,0 10 0,0-10 0,-15 10 0,14-10 0,-14 10-132,15 0-427,-15-1 10</inkml:trace>
  <inkml:trace contextRef="#ctx0" brushRef="#br0" timeOffset="138355.0846">16421 14083 767,'-15'18'789,"15"1"-298,0-10-491,0 1 0,0-1 0,0 0 0,0 1 0,15-10 0,0 9 0,-1-9 0,16 0 0,15-9 0,-15-1 0,14 1 0,16-10 0,-16 1 0,16-1 0,-15 1 0,-16 8 0,16 1 0,-15 0 0,-15 9 0,0-10-86,-1 10-185,1 0 22,-15 10 31,0-10 18,0 9 15,-15-9 21,1 9 9,-1 1 13,-15-10 15,0 0 25,0 0 32</inkml:trace>
  <inkml:trace contextRef="#ctx0" brushRef="#br0" timeOffset="138693.7101">16718 14027 50,'-15'-9'84,"1"-1"36,14 1 25,0 9 17,0-9 42,0 9 56,0 0 42,0 0 37,0 9 42,14 0-381,-14 1 0,15 8 0,-15 10 0,0 0 0,0 19 0,0-10 0,0 19 0,0-10 0,0 10 0,-15 0 0,1 0 0,14-1 0,-15-8 0,15-1 0,-15-8 0,15-1 0,0-9 0,-15-10 0,15 1 0,0-10 0,0 1-267,0-10-44,0 0 8,-15 0 35,15-19 48,0 0 47,-15 1 55,15-19 52,-15 9 42,15 0 45,0-9 43,0 18 42,0 0 38,0 1 24,0 8 43,0 1 48,0 9 42,15-9 20,0 9-166,0 9-155,0-9 0,0 9 0,14-9 0,-14 10 0,0-10 0,0 9 0,0-9 0,15 0 0,-15 9 0,0-9 0,-1 0 0,1 0-250,-15 0 7,0 0-5,0-9-1,-15 9 2,15-9 16,-14-10 36,-16 10 43,0-19 41</inkml:trace>
  <inkml:trace contextRef="#ctx0" brushRef="#br0" timeOffset="139076.4745">16376 14074 115,'-15'-19'178,"0"0"11,0 10-17,15 0-22,-14-1 14,14 10 89,0 10 68,14-1 24,-14 0-185,15 10-160,-15 0 0,15 18 0,0-9 0,-15 9 0,15 0 0,-15 10 0,0-10 0,15 9 0,-15 1 0,0-10 0,0 0 0,0 0 0,-15 1 0,15-10 0,0-1 0,0-8 0,-15 9 0,15-9-61,-15-1-257,0 1-3,0-10 15,1 0 36,-1-9 45,-15 0 56,15-9 53,-15 0 52,15-10 37,0 10 42,15 0 33,-14-1 35,14 1 48,0 9 70,14 0 63,-14 0 55,15 9 52,0-9 61,15 10-419,0-1-13,0 0 0,-1 10 0,1-1 0,15-8 0,14 8 0,-14-8 0,14 8 0,1 1 0,-1-10 0,1 10 0,-15-10 0,14 0 0,-14 1 0,-1 8 0,1-18 0,-15 10 0,0-1 0,-15-9 0,-1 9 0,1-9 0,0 0 0,-15 0-453,0-9 4,0 0 40,0-10 53</inkml:trace>
  <inkml:trace contextRef="#ctx0" brushRef="#br0" timeOffset="139544.351">17284 14018 1738,'0'18'309,"0"-8"-309,0 8 0,0-8 0,15-1 0,-15 0 0,15 0 0,0 1 0,-1-1 0,16-9 0,-15 0 0,15 9 0,0-9 0,-1 0 0,1 0 0,-15 0 0,15 0 0,-15 0 0,0 0 0,-1 0 0,-14 19 0,-14-10 0,-1 19 0,0-9 0,-15 18 0,0-9 0,0 0 0,16 9 0,-16-18 0,0 9 0,15-10 0,0 1 0,15-10 0,-15 0 0,15 1 0,0-1 0,15-9 0,15 0 0,-15 0 0,15 0 0,-15-9 0,14 9 0,1 0 0,-15 0 0,15 0 0,-15 0 0,0 9 0,-1 0 0,1 10 0,-15-1 0,0 10 0,0 0 0,0 0 0,-15 9 0,1 1 0,-1-1 0,0 0 0,-15 0 0,15-9 0,0 9 0,-15-9 0,16-9 0,-1-1 0,-15 1 0,15 0 0,0-10 0,0-9 0,0 9 0,1-9 0,-1 0 0,0-9 0,0 0 0,0-1 0,15-8-260,-15-1-270,0 1 25,15-1-243</inkml:trace>
  <inkml:trace contextRef="#ctx0" brushRef="#br0" timeOffset="140555.4496">18028 14092 178,'15'-9'194,"-15"9"36,0 0 44,15-9 45,-15 9 56,0 0 50,15 0-373,-15 9-52,15 0 0,-15 0 0,0 10 0,0 0 0,0-1 0,0 10 0,0 9 0,-15-9 0,15 0 0,-15 9 0,15-9 0,-15 10 0,15-11 0,0-8 0,-15 9 0,15-9 0,0-1 0,0-9 0,0 1 0,0-1 0,0 0 0,15 1 0,0-10 0,0 0 0,14 0 0,-14 0 0,15 0 0,-15 0 0,15 9 0,0-9 0,-16 9 0,1-9 0,0 10 0,0-1 0,-15 9 0,0 1 0,0 0 0,0-1 0,0 10 0,0-9 0,-15 9 0,0 0 0,0-10 0,1 10 0,-16-9 0,15-1 0,0 1 0,-15-10 0,15 1 0,0-1 0,-14-9 0,14 0 0,-15-9 0,0-10 0,15 0 0,-14-9 0,14-9 0,0-9-117,0-10-158,0 0 26,15 0 50,15 0 42,0 10 32,0-10 37,15 10 42,-1 8 17,1 1 24,0 9 32,0 0 38,-1 10 46,1-1 41,-15 10 36,15 0 42,-15-1 33,0 10-9,-1 0-254,1 0 0,0 10 0,0-10 0,0 9 0,0 0 0,0 0 0,0-9 0,-1 10 0,-14-1 0,15-9 0,0 9 0,-15 1 0,15-10 0,0 9 0,0-9 0,0 9 0,0-9 0,-15 10 0,15-10 0,-15 9 0,14-9 0,-14 9 0,15 1 0,-15-1 0,0 0 0,15 0 0,-15 1 0,15-1 0,-15 10 0,0-1 0,0 1 0,0 9 0,0-10 0,0 10 0,0-9 0,0 9 0,0 0 0,0 0 0,0-10 0,0 10 0,0-9 0,0-10 0,0 0 0,15 1 0,0-1 0,-15 0 0,15-9 0,0 0 0,14-9 0,-14 0 0,0-10 0,15 0 0,-15 1 0,15-10 0,-16 0 0,1 0 0,0 0 0,0 0 0,-15 0 0,0 10 0,0-10 0,0 0 0,-15 0 0,15 9 0,-15 1 0,0-1 0,1 1 0,-1 8 0,0 1 0,-15 0 0,15-1 0,-15 10 0,1 0 0,14 0 0,-15 0 0,15 10 0,-15-1 0,15 0-461,-14-9-130,14 10 100</inkml:trace>
  <inkml:trace contextRef="#ctx0" brushRef="#br0" timeOffset="141601.2662">19263 14027 1892,'0'0'155,"0"9"-155,0 1 0,0-1 0,0 0 0,0 1 0,15-10 0,0 9 0,0 0 0,0-9 0,0 9 0,0-9-173,0 10-191,-15-10 19,14 9 29,-14 0 41,0 1 54,0 8 60</inkml:trace>
  <inkml:trace contextRef="#ctx0" brushRef="#br0" timeOffset="142095.3831">19293 14362 107,'-15'37'164,"15"-9"62,-15 0 32,15 0 35,0 0 43,0 0 43,0 0-95,0 9-284,0-9 0,0 0 0,0-1 0,0 1 0,0-9 0,0 0 0,15-10 0,-15 9 0,15-8 0,0-10 0,0 0 0,0-10 0,15 1 0,-16-19 0,16 0 0,0 0 0,0-18 0,-1 9 0,1-10 0,0 10 0,0 0 0,0 0 0,-16 9 0,1 9 0,0 10 0,0-10 0,0 19 0,0 0 0,-15 10 0,15 8 0,-15 10 0,0 0 0,0 0 0,0 9 0,0 0 0,0 0 0,0 1 0,0-10 0,0-10 0,0 1 0,0-1 0,0-8 0,0-1 0,0-18 0,15-10 0,-15 0 0,14-8 0,16-11 0,-15 1 0,0 0 0,15 0 0,-15 9 0,0 0 0,14 0 0,-14 9 0,0 1 0,0 9 0,15-1 0,-15 10 0,-1 10 0,16-1 0,-15 0 0,0 10 0,0 9 0,0 0 0,0-1 0,0 1 0,-1 0 0,-14 9 0,15-9 0,-15 0 0,0 0 0,0-9 0,0-1 0,0 1 0,0 0 0,0-10 0,0 9 0,0-8 0,0 8 0,0-8 0,0-1 0,-15 0 0,15 1 0,-14-1 0,14 0 0,-15-9 0,-15 10 0,15-10-91,-15 0-521,-14 0 20</inkml:trace>
  <inkml:trace contextRef="#ctx0" brushRef="#br0" timeOffset="142586.0232">20856 14539 1817,'-15'9'230,"0"10"-230,0-10 0,15 0 0,15 0 0,0-9 0,30 10 0,14-10 0,1 0 0,29 0 0,15 0 0,15 0 0,15 0 0,0-10 0,15 10 0,0 0 0,0 10 0,-1-1-412,-14 10-209,0-1-391</inkml:trace>
  <inkml:trace contextRef="#ctx0" brushRef="#br0" timeOffset="151938.9507">5452 16334 119,'15'0'150,"-15"0"4,15-9 19,-15 9 23,0 0 39,0 0 47,0 0 46,0 0 30,0 0-306,-15-10-52,0 1 0,15 0 0,-30-1 0,1 10 0,-1-9 0,0 9 0,15 0 0,-15 9 0,1 10 0,-1 0 0,-15 8 0,15 20 0,16 0 0,-16-1 0,15 19 0,15-9 0,-30 18 0,30-9 0,0 10 0,0-1 0,0 10 0,30-10 0,-30 10 0,15 0 0,-15 0 0,15-1 0,0-8 0,-15 8 0,14-8 0,-14-10 0,15 0 0,-15-9 0,0-10 0,0-8 0,0-11 0,0-8 0,0 0 0,0-10 0,-15 0 0,1-18 0,-1-10 0,-15-9 0,0-9 0,0-19 0,1-9-310,-16-9-57,0 0 21,1-10 44,-1 9 70,0 1 63,16 9 51,-1 0 45,15 18 33,-15 1 22,30 18 18,0 0 29,0 19 30,0-10 33,-30 19 31,30-9 84,30 9 37,-30-10 8,0 10 12,0 0 14,30 0-27,-30 0-75,15 10-176,0-10 0,14 0 0,-14 0 0,15-10 0,0 10 0,0-9 0,-1 0 0,16 0 0,-15-1 0,14-8 0,1-1 0,0 0-107,-1 1-217,16-10-8,-15 9 2,-1-9 23,-14 10 58,0-1 64</inkml:trace>
  <inkml:trace contextRef="#ctx0" brushRef="#br0" timeOffset="152273.9155">5467 16734 121,'0'0'269,"0"0"34,0 0-53,0 0-61,0 0-35,0 0 11,0 0 41,0 0 52,0 0-126,15 9-132,0-9 0,0 0 0,-1 0 0,1 0 0,15 0 0,-15 0 0,0-9 0,0 0 0,15 9-56,-16-10-248,-14 10 14,15 0 1,0-9 21,-15 9 28,0 9 43,0 1 51,-15-1 44,0 0 37,1 10 26,14-1 21,-30 1 19,15 9 27,0-10 52,-15 1 44,15 9 44,15-9 22,-15 8 20,1 1 5,14-9 21,0 9 36,-15 0 16,15-10-86,15 10-202,-15 0 0,0 0 0,14 9 0,-14-9 0,15 0 0,0 0 0,-15-9 0,15-1 0,0 1 0,-15-10 0,15 0 0,-15 1 0,15-10 0,15 0 0,-30-10 0,14-8-288,-14-1-46,15-9-8,-15 0 11,0-9 53,0-9 68</inkml:trace>
  <inkml:trace contextRef="#ctx0" brushRef="#br0" timeOffset="152935.0646">5660 16715 103,'15'-18'164,"-15"8"-4,0 1-7,15 0 40,-15 9 46,15 0-1,-15 0-16,15 0-28,-15 0-46,0 9-58,15-9-44,0 9-19,0-9-15,-15 10-55,14-10-61,1 0-65,0 0-48,15 0-22,-30 0 2,0 0 15,15 0 9,-15 0 31,0 9 47,0-9 41,0 9 35,0 1-11,-15-1 70,15 9 8,0-8 18,0 8 38,-30 1 41,30 0 33,-15-1 21,15-9 10,0 10 17,-15-10 16,15 10 14,0-10-4,0 1-27,0-1-50,0-9-52,0 9-32,0-9-25,0 0-2,0 0-10,15 9-9,-15-9 9,15 0-14,-15 0-3,30 0 6,-30 0-8,0 0-1,0 10 13,15-1 0,-15 0 10,15 10-17,-15 0 0,0 9 0,0-10 0,0 10 0,15 0 0,-15-9 0,0-1 0,0 1 0,0-10 0,0 0 0,0 1 0,0-20 0,15-8 0,-15-1 0,14-9 0,-14-9-141,0 0-19,15-10 32,-15 1 34,0-1 25,15 1 32,-15-1 22,0 10 1,0 0 16,15 9 11,-15 9 27,0 1 31,0 8 37,0 1 17,0 0 28,15 9-7,-15 9-146,15-9 0,-15 9 0,15 10 0,-15-10 0,29 1 0,-29-1 0,0 10 0,15-1 0,0-9 0,0 10 0,0-10 0,0 10 0,0-10 0,0 10 0,14 9 0,-14-10 0,0 10 0,15 0 0,-30 0 0,0 0 0,15 9 0,-15-9 0,0 9 0,0 1 0,0-1 0,-15 0 0,15-9 0,0 9 0,-30-9 0,30-9 0,-15-1 0,0 1 0,1-10 0,14 0 0,-15-9 0,0 10 0,0-10 0,0-10 0,0-8 0,0 8 0,-15-17-283,30 8-245,-29-9 18</inkml:trace>
  <inkml:trace contextRef="#ctx0" brushRef="#br0" timeOffset="153821.1131">6434 16622 361,'0'10'350,"0"-10"-10,0 9-59,0-9-57,0 0-38,0 0 0,0 9-67,15-9-119,15 9 0,-15-9 0,15 0 0,-1 0 0,1 0 0,0-9 0,15 0 0,-16 0 0,1 9 0,0-10 0,0 1 0,-1 9-146,-14 0-168,0 0 25,0 0 44,-15 9 32,0 1 35,0 8 31,-15 1 31,0 9 30,0-10 31,-14 10 28,-1 0 33,0 0 31,0 0 29,1-10 30,-1 10 22,15-9 27,15-10 28,-30 10 29,30-1 31,-15 1 27,15 0 20,0-1-80,0 10-200,0 0 0,0 0 0,0 0 0,15 9 0,-15-9 0,30 0 0,-30 9 0,0-9 0,0 0 0,15-9 0,-15-1 0,15-9 0,0 1 0,-1-1 0,1-9 0,15 0 0,-15-9 0,0-10 0,15 1 0,-1-10 0,-14-10 0,0 1-105,0 0-35,0 0 24,0 0 29,-15-1 44,15 11 22,-15-11 12,15 20 5,-15-10 27,0 18 36,14-8 30,-14 9 40,0 9 21,0-10-75,0 20-75,0-1 0,0 9 0,15 10 0,-15 0 0,0 0 0,0 9 0,15 1 0,-15-10 0,0 9 0,15-19 0,-15 1 0,30 0 0,-30-10 0,15 0 0,0-9 0,0 0 0,14-9 0,-14-10 0,0 1 0,0-10 0,0 0 0,0 0 0,0 0 0,-15 0 0,0 0 0,0 10 0,0-1 0,-15 0 0,15 1 0,-15-1 0,0 19 0,0-9 0,0 9 0,0 0 0,0 0 0,-14 9 0,14-9 0,0 9 0,15 1 0,-30-1 0,15-9 0,0 0 0,0 0 0,1-9-43,14-1-332,-15-17 5,15 8 21,0-18 43,0 0 66,15-1 79,-1 1-37</inkml:trace>
  <inkml:trace contextRef="#ctx0" brushRef="#br0" timeOffset="154085.4271">7089 16511 79,'30'-19'97,"-15"0"37,15 10 28,-16 0 46,1 9 34,0 0 32,15 0 6,-15 9-1,0-9-15,15 9-236,-16 10-28,1-10 0,15 10 0,-15-10 0,0 10 0,0-1 0,14 1 0,-14 9 0,0-9 0,-15 8 0,15 1 0,0 0 0,0 9 0,-15 1 0,15-1 0,-15 9 0,0 1 0,0-1 0,0 10 0,-15-9 0,15-1 0,-15 10 0,15-9 0,-15 8 0,0-17 0,0 8 0,15-9 0,-15-9 0,1 0 0,14-9 0,-15-10 0,15 0 0,-15 1 0,0-20 0,0-8-98,15-10-278,-15 0-6,15-9 12,0-10 45,0-9 84</inkml:trace>
  <inkml:trace contextRef="#ctx0" brushRef="#br0" timeOffset="154245.811">7595 16725 276,'15'-10'342,"0"10"-11,-15-9-19,15 9 1,0 9 5,0-9-163,-1 10-155,1-10 0,0 9 0,0-9 0,0 9 0,0-9 0,0 9 0,0-9 0,14 0 0,-14 0 0,15 0 0,-15 0 0,0 10-45,0-10-418,0 9 31,0 0 21,-1 1 74</inkml:trace>
  <inkml:trace contextRef="#ctx0" brushRef="#br0" timeOffset="154418.6653">7699 17115 919,'-15'19'810,"15"-10"-492,0 0-318,-14 1 0,14-1 0,14-9 0,1 0 0,15 0 0,0-9 0,0-1 0,-1 10 0,16-9 0,-15 0 0,15 9-155,-16-9-388,1 9 62,0 0 99</inkml:trace>
  <inkml:trace contextRef="#ctx0" brushRef="#br0" timeOffset="154844.5993">8592 16380 272,'0'-9'178,"0"9"-14,0-9-3,0-1 9,0-8 25,0 9 39,15-10 28,-15 10 33,0-1-179,0 1-116,0 0 0,0-1 0,-15 10 0,0 0 0,1 0 0,-1 19 0,0 9 0,-15 0 0,0 18 0,15 1 0,-14 9 0,14 9 0,0 0 0,15 0 0,-15 0 0,15 10 0,0-1 0,0 0 0,15 1 0,-15-1 0,15-9 0,-15 0 0,15 1 0,0-11 0,-15 1 0,14-9 0,1-1 0,-15 1 0,15-10 0,-15-9 0,15 0 0,-15-10 0,0-8 0,0-1 0,0 0 0,0-18 0,-15-10 0,0-9 0,0-9-286,-14-9-86,14-1 20,-30-18 28,0 0 59,16 0 75,-16-10 65</inkml:trace>
  <inkml:trace contextRef="#ctx0" brushRef="#br0" timeOffset="154984.1926">8146 16948 67,'0'-19'132,"15"1"57,0-1 57,0 10 57,-1 9 38,1 0 2,15 0 11,-15 0-282,15 0-72,-15 9 0,14-9 0,1 9 0,-15-9 0,15 10 0,0-10 0,-1 0 0,1 0 0,0 0 0,0 0 0,-1 0 0,1-10-274,0 10-119,0-9 1,-1 9 23,1-9 74</inkml:trace>
  <inkml:trace contextRef="#ctx0" brushRef="#br0" timeOffset="155774.5501">8845 16650 591,'0'0'469,"0"0"-102,0 0-128,0 0-57,15 0 17,0 0-199,0 0 0,0 0 0,0 0 0,0-9 0,0 9-180,-1 0-149,1 0 16,-15 0 34,15 0 51,-15 0 55,0 0 49,0 9 46,-15 10 41,15-1 37,-15 1 44,1 9 47,14 0 51,-15 0 56,0 9 34,0-9 29,15 0 16,-15 9 30,15 0-118,0-9-189,-15 9 0,15-9 0,0 0 0,15 0 0,-15 0 0,15-10 0,-15 10 0,15-18 0,0 8 0,0-8 0,-1-1 0,1-9 0,0 9 0,0-9 0,0 0 0,15-9 0,-15 0 0,-1-1-138,1-8-88,0-10 10,0 0-2,0-9-21,0-1 1,0-8 21,-15-1 39,0-8 50,0-1 47,0 0 42,0 0 37,0 10 37,-15 8 37,15 11 45,0 8 34,0 0 42,0 10 32,0 0 27,0 9 23,0-10 10,0 10 12,0 0-279,0 10-18,15-1 0,-15 0 0,15 1 0,0-1 0,-1 0 0,1-9 0,0 10 0,0-10-6,-15 9-271,15 0 10,0-9-8,-15 9-1,15-9 34,-15 10 47,0-1 45,0 0 39,0 1 33,0-1 28,-15 10 25,15-10 19,-15 9 23,0-8 24,15 8 25,-15-8 23,0 8 33,0 1 36,15-10 40,-14 10 31,14-1 14,-15-8 2,15-1-19,0 10-52,0-10-40,0 0-118,0 10-16,0-10 0,0 0 0,15 1 0,-15-1 0,14 0 0,1-9 0,-15 10 0,15-10 0,0 0 0,0-10 0,0 10 0,0-9 0,0 9 0,-1 0 0,-14 9 0,15 1 0,-15 8 0,0-8 0,15 8 0,-15 1 0,0 9 0,0-19 0,0 10 0,0-1 0,0-9 0,0 10 0,15-10 0,-15 1 0,0-1 0,15-9 0,0 0 0,0-9-95,-15-1-230,15-8-15,-15 8-5,15-8 28,-15-1 55,0 1-96</inkml:trace>
  <inkml:trace contextRef="#ctx0" brushRef="#br0" timeOffset="155970.6384">9470 16808 274,'0'0'355,"0"0"19,0 0-53,0 0-72,0 10-1,0-10-22,15 0-226,-15 9 0,15-9 0,-15 9 0,15-9 0,0 0 0,0 0 0,0 0 0,0 0 0,14-9 0,1 9 0,0-9 0,0 9 0,-1-10 0,1 1 0,-15 0 0,15 9-373,-15 0-20,0 0 23,-1-10 52,-14 10 73,15 0-102</inkml:trace>
  <inkml:trace contextRef="#ctx0" brushRef="#br0" timeOffset="156161.637">9872 16622 203,'0'0'373,"0"0"49,0 0-60,0 0-85,0 0-26,0 0-92,0 10-159,0-1 0,0 19 0,0 0 0,0 0 0,0 9 0,0-9 0,-15 9 0,15 0 0,0-9 0,0 0 0,0 0 0,0 0 0,15-10 0,-15-8 0,15 8-90,-15-8-264,0-10-4,15 0 26,-15 0 41,0-10 49,15 1 62</inkml:trace>
  <inkml:trace contextRef="#ctx0" brushRef="#br0" timeOffset="156425.5563">9947 16483 116,'15'-19'239,"-15"1"79,0 8-9,0 1-40,14 9-4,-14 0 133,15 0-265,-15 9-133,15-9 0,-15 10 0,15-1 0,0 9 0,0 10 0,0 0 0,0 0 0,0 0 0,-1 9 0,1 10 0,0-10 0,0 9 0,0 1 0,-15 9 0,15-10 0,0-9 0,-15 10 0,0 0 0,0-10 0,0 0 0,0-9 0,0 0 0,0 0 0,0-10 0,0-8 0,0 8 0,-15-9 0,0 1 0,0-1 0,0-9 0,-15 0 0,1-9 0,-16-1 0,15 1 0,-14-9-361,-1-1-139,0-9 31,1 0-243</inkml:trace>
  <inkml:trace contextRef="#ctx0" brushRef="#br0" timeOffset="156801.7825">10170 16529 35,'-15'-18'58,"15"-1"11,-15 10 10,15-10 23,0 10 53,15 0 48,0-1 56,0 1 50,15 9 32,-1-9 7,-14 9-259,15 0-89,0 0 0,0 0 0,-1 0 0,1 0 0,0 9 0,-15-9 0,0 9 0,14-9 0,-14 10 0,0-1 0,0 0 0,0 0-138,0 1-190,-15-1 17,15 10 22,-15-10 34,0 0 45,0 10 44,-15-10 43,15 10 38,-15-10 32,0 0 28,0 1 21,0-1 28,0-9 29,0 9 34,1-9 40,14 10 53,-15-10 30,15 9 20,-15 0 21,15 10 9,-15-1 21,15 1 3,0 9-284</inkml:trace>
  <inkml:trace contextRef="#ctx0" brushRef="#br0" timeOffset="156919.6386">10334 16883 2047,'15'37'0,"-1"0"0,16 0 0,-15-9 0,0 0 0,0-9 0,0-1 0,0-8 0,14-1 0,-14-9 0</inkml:trace>
  <inkml:trace contextRef="#ctx0" brushRef="#br0" timeOffset="157168.7943">10542 17087 1453,'30'-18'-264,"-15"-10"46,0 0 38,-1 0 39,1-9 43,0 0 42,0 9 25,-15 0 28,15-9 29,-15 18 29,0 0 40,0 1 46,0 8 37,0 1 36,0 0 27,0 9 31,0 0 2,0 0-185,0 9-89,0 10 0,0-1 0,0 1 0,15 9 0,-15-10 0,0 10 0,0-9 0,15 9 0,-15-10 0,0-8 0,15-1 0,-15 0 0,14 1 0,1-10 0,0 0 0,0-10 0,0-8 0,0-1-172,0-9-9,-15 0 27,15 0 32,0-9 36,-15 9 47,0-9 22,0 9 30,0 0 45,0 10 50,-15-1 25,0 1 13,0-1 1,0 19-6,0-9-116,0 9-25,0 0 0,0 0 0,1 0 0,-1 0 0,0 9 0,0-9 0,0 0 0,15 0-142,0 0-180,0 0-30,0-9 7,15-10 38,-15 0 59</inkml:trace>
  <inkml:trace contextRef="#ctx0" brushRef="#br0" timeOffset="157273.7305">10855 16343 48,'14'-9'109</inkml:trace>
  <inkml:trace contextRef="#ctx0" brushRef="#br0" timeOffset="157419.6615">10929 16352 1727,'15'10'320,"-15"-1"-320,0 0 0,15 1 0,-15-1 0,15 0 0,-15 1 0,14-1 0,-14 0 0,15 1 0,0 8 0,0 1 0,0-10 0,-15 19 0,15-9 0,0 8 0,0 1 0,0 10 0,-1-1 0,-14 0 0,15 0 0,-15 0 0,15 10 0,-15-10 0,0 0 0,0 0 0,0-9 0,-15 0 0,15 0 0,0-9 0,-15-1 0,15-8 0,0 8 0,-14-18 0,-1 10 0,0-1 0,0-9 0,-15 0 0</inkml:trace>
  <inkml:trace contextRef="#ctx0" brushRef="#br0" timeOffset="157522.6024">10974 17087 2047,'-30'-9'0,"0"-10"-259,0 1-250,1-10 33,-1 0 96</inkml:trace>
  <inkml:trace contextRef="#ctx0" brushRef="#br0" timeOffset="157811.6377">11405 16529 235,'15'0'303,"-15"0"88,0 0 32,0 0-28,15 0-95,-15 10-300,15-1 0,0 0 0,0-9 0,14 9 0,-14 1 0,15-10 0,0 0 0,0 0 0,-1 0 0,1 0 0,15-10 0,-15 1 0,14 9 0,-14-9 0,-15 9-302,15-9-98,-16 9 22,1 0 60,-15 0 68,0 0 69</inkml:trace>
  <inkml:trace contextRef="#ctx0" brushRef="#br0" timeOffset="157925.576">11703 16455 188,'-15'0'230,"15"0"40,-15 0-1,15 0-4,-15 0 10,15 0 25,0 0-50,0 9-250,0 10 0,0-1 0,0 10 0,0 0 0,-15 0 0</inkml:trace>
  <inkml:trace contextRef="#ctx0" brushRef="#br0" timeOffset="158049.18">11658 16659 2047,'15'38'0,"0"-10"0,0 9 0,15-9 0,-15-10 0,14 10 0,-14-9-273,15-10-149,-15 0 8,15-9 53,-1 0 82</inkml:trace>
  <inkml:trace contextRef="#ctx0" brushRef="#br0" timeOffset="158069.1683">11956 16845 0,'30'-27'0,"-15"-1"0,14-10 0,16-8 0,-15-1 0,14-8 0,1-1 0,0 0 0</inkml:trace>
  <inkml:trace contextRef="#ctx0" brushRef="#br0" timeOffset="158077.1651">14575 18045 415,'-476'-446'286,"74"65"40,75 83-1,74 56-5</inkml:trace>
  <inkml:trace contextRef="#ctx0" brushRef="#br0" timeOffset="158275.3967">12804 16371 2047,'-89'-102'0,"14"27"0,31 20 0,-1 8 0,15 19 0,1 0 0,14 10 0,0-1 0,0 10 0,0-1 0,0 1 0,0 9 0,-14 9 0,14 1 0,0 8 0,0 10 0,0 0 0,0 0 0,0 19 0,0-1 0,1 1 0,14 8 0,-15 10 0,15 1 0,-15 8 0,15 0 0,0 1 0,0 9 0,0-10 0,0 0 0,0 1 0,0-10 0,0 0 0,0-9 0,0-10 0,0-8 0,0-1 0,0-9 0,0 0 0,15-10 0,-15-9 0,0 1 0,0-1 0,0-130 0</inkml:trace>
  <inkml:trace contextRef="#ctx0" brushRef="#br0" timeOffset="158400.893">12224 17208 2047,'-15'10'0,"0"-10"0,0-10-281,-15-8-140,15-10 28,-14-9 52,14-10 81,-15 1-88</inkml:trace>
  <inkml:trace contextRef="#ctx0" brushRef="#br0" timeOffset="158414.8886">12015 16725 144,'0'-19'207,"0"10"71,0-1 29,0 10 9,0 0-543</inkml:trace>
  <inkml:trace contextRef="#ctx0" brushRef="#br0" timeOffset="158554.6288">12015 16687 2047,'15'0'0,"0"0"0,0 0 0,0 0 0,15 0 0,-15 0 0,14-9 0,1 9 0,0-9 0,0 9 0,-1 0 0,1-10 0,0 10 0,0 0 0,-15 0-119,14 0-493,-14 10 61</inkml:trace>
  <inkml:trace contextRef="#ctx0" brushRef="#br0" timeOffset="158560.6225">12447 16678 0,'104'19'0</inkml:trace>
  <inkml:trace contextRef="#ctx0" brushRef="#br0" timeOffset="158905.8181">12670 16399 421,'0'9'458,"0"-9"-12,0 10-35,0-10-100,0 9-311,15-9 0,0 0 0,15-9 0,0-1 0,-1 10 0,1-9 0,0 9 0,0-9 0,-1 9 0,16-10 0,-15 10 0,-15 0 0,14 0 0,-14 10 0,15-10-235,-30 9-71,15-9 18,-15 9 31,0 10 37,0-10 28,-15 10 31,0-10 35,0 10 30,-14-1 27,-1-8-23</inkml:trace>
  <inkml:trace contextRef="#ctx0" brushRef="#br0" timeOffset="159027.9049">12864 16548 25,'-15'9'70,"0"-9"59,0 0 54,0 0 46,15 0 20,-15 0 32,15 0 40,0 9 29,0-9-140,0 10-210,0 18 0,60 0 0</inkml:trace>
  <inkml:trace contextRef="#ctx0" brushRef="#br0" timeOffset="159144.8401">12849 16678 2047,'-15'28'0,"0"0"0,15 9 0,-15 0 0,15 0 0,0 1 0,0-10 0,0-1 0,15 1 0,-15 0 0,15-9 0,0 0 0,0-10 0,0 0 0,-1 0 0,1-9 0,15 0 0,-15 0 0,0 28-313</inkml:trace>
  <inkml:trace contextRef="#ctx0" brushRef="#br0" timeOffset="159152.8352">13013 17059 932,'14'-27'-296,"1"-20"51,0 10 63</inkml:trace>
  <inkml:trace contextRef="#ctx0" brushRef="#br0" timeOffset="159262.7727">13117 16232 257,'0'-19'280,"0"19"22,0-9-5,0 9-28,0 0 35,0 0 34,15 0-338,-15 9 0,-15 0-288</inkml:trace>
  <inkml:trace contextRef="#ctx0" brushRef="#br0" timeOffset="159272.7868">13146 16241 2047,'15'18'0,"15"-8"0,-15 8 0,15 1 0,-15-10 0,14 10 0,-14-10 0,0 10-405,0-10 16,0 10 36,0-10 51,-15 10 741</inkml:trace>
  <inkml:trace contextRef="#ctx0" brushRef="#br0" timeOffset="159372.7091">13117 16641 208</inkml:trace>
  <inkml:trace contextRef="#ctx0" brushRef="#br0" timeOffset="159381.7035">13072 16678 1324,'15'9'468,"0"1"-213</inkml:trace>
  <inkml:trace contextRef="#ctx0" brushRef="#br0" timeOffset="159393.6962">13176 16715 2047</inkml:trace>
  <inkml:trace contextRef="#ctx0" brushRef="#br0" timeOffset="159553.4614">13370 16697 2047,'15'9'0,"-15"10"0,0-1 0,0 1 0,0 9 0,0 0 0,0 9 0,0 0 0,-15 0 0,15-9 0,-15 9 0,15-18 0,0 9 0,0-10 0,0-8 0,0-1 0,0 0 0,0 1 0,15-20 0,0 1 0,-1-10 0,1 10 0,15-9 0,-15 8-12,0-8-415,0-1 13,-15 0 38,15 1 57,-15-1 83</inkml:trace>
  <inkml:trace contextRef="#ctx0" brushRef="#br0" timeOffset="159681.3884">13459 16799 0,'0'-9'0,"0"-1"0</inkml:trace>
  <inkml:trace contextRef="#ctx0" brushRef="#br0" timeOffset="159687.3853">13474 16771 445,'15'0'405,"0"9"9</inkml:trace>
  <inkml:trace contextRef="#ctx0" brushRef="#br0" timeOffset="159703.377">13504 16780 2047</inkml:trace>
  <inkml:trace contextRef="#ctx0" brushRef="#br0" timeOffset="159806.9941">13548 16771 2047,'15'0'0,"0"-9"0,15 9 0,0 0 0,-1-10 0,1 10 0,15-9 0,-15 9 0,14 0 0,-14 0 0,-15 0 0,15 9-120,-15-9-458,-1 10 65,1-1 118</inkml:trace>
  <inkml:trace contextRef="#ctx0" brushRef="#br0" timeOffset="159814.9807">13950 16734 0</inkml:trace>
  <inkml:trace contextRef="#ctx0" brushRef="#br0" timeOffset="159930.9139">14084 16511 231,'0'0'244,"0"-10"18,-15 10 10,15 0 15,0-9 15,0 9 37,0 0-229</inkml:trace>
  <inkml:trace contextRef="#ctx0" brushRef="#br0" timeOffset="160181.4019">14069 16492 2047,'15'0'0,"0"0"0,0 9 0,0-9 0,0 10 0,14-1 0,-14 0 0,0 1 0,15 8 0,-15-9 0,0 10 0,-15 0 0,15 9 0,-15-1 0,0 1 0,-15 0 0,0 9 0,0-9 0,0 10 0,0-11 0,-15 1 0,1 0 0,-1 0 0,0 0 0,0-9 0,1-1 0,14 1 0,-15-10 0,30 1 0,-15-10 0,0 0 0,30 0 0,15-10 0,-15 10 0,14-9 0,1 0 0,0 9 0,15-10 0,-16 10 0,1 0 0,0-9 0,0 9 0,-1 0 0,1 0 0,-15 0 0,0 0 0,0 0-322,0 0-61,0 0 29,-15 0 35,0-9 40</inkml:trace>
  <inkml:trace contextRef="#ctx0" brushRef="#br0" timeOffset="160298.3351">14397 16948 0,'0'-10'0,"0"-17"0,0-1 0,0-10 0,-15 1 0,15-65 0</inkml:trace>
  <inkml:trace contextRef="#ctx0" brushRef="#br0" timeOffset="160521.6367">14263 16232 2047,'29'0'0,"1"0"0,-15 0 0,0 9 0,0-9 0,15 0 0,-15 9 0,-1-9 0,16 9 0,0 1 0,-15-1 0,15 0 0,-1 1 0,-14-1 0,0 10 0,15-1 0,-15 1 0,0 9 0,-15 0 0,15 0 0,-15-1 0,0 11 0,0-1 0,-15 9 0,15 10 0,-15-9 0,15 8 0,-15 1 0,0-9 0,0 9 0,15-10 0,-15 1 0,0-1 0,15 1 0,-15-19 0,15 9 0,0-19 0,-14 1 0,14 0 0,0-10 0,0 0 0,0 0 0,-15-9 0,0-9-155</inkml:trace>
  <inkml:trace contextRef="#ctx0" brushRef="#br0" timeOffset="160619.5801">14471 17218 680,'-30'-19'-270</inkml:trace>
  <inkml:trace contextRef="#ctx0" brushRef="#br0" timeOffset="160728.5261">14962 16548 304,'0'0'381,"0"-9"-2,0 9-54,0 0-97</inkml:trace>
  <inkml:trace contextRef="#ctx0" brushRef="#br0" timeOffset="160867.7115">15096 16548 2047,'30'0'0,"-15"0"0,0 9 0,14-9 0,1 9 0,0-9 0,-15 10-367,0-1-98,14 0 55,-29 10 88,15-10 96</inkml:trace>
  <inkml:trace contextRef="#ctx0" brushRef="#br0" timeOffset="160879.7039">15319 16641 0,'0'9'0,"-15"-9"0,1 9 0,-1 1 0,0-10 0,-15 9 0,15 0 0,-15 1 0,16-1 0</inkml:trace>
  <inkml:trace contextRef="#ctx0" brushRef="#br0" timeOffset="161299.6395">15126 16725 316,'-15'18'371,"0"-9"53,15 10 2,-15-10-22,0 10-298,15 9-106,-15-10 0,15 10 0,0 0 0,-14 0 0,14 0 0,0 0 0,0 9 0,14-9 0,-14 0 0,0 0 0,15-9 0,0-1 0,-15 1 0,15-1 0,0-8 0,0-1 0,15-9 0,-15 0-163,14 0-153,-14-9 28,15-10 36,-15 0 38,15-8 32,-16-1 33,1-10 29,0 11 36,0-11 34,0 10 26,0-9 35,-15 9 41,0 0 43,15 10 48,-15-1 53,0 10 56,0 9 46,0-9 30,0 9 31,0 0-251,0 9-108,0 0 0,0 10 0,0-1 0,0 10 0,0-9 0,0 9 0,0 0 0,0-10 0,15 1 0,-15 0 0,0-10 0,15 9 0,-15-8 0,14-10 0,1 9 0,0-9 0,0-9 0,0-1 0,15 1 0,-15-9-10,0-1-148,14-9 52,-14 9 55,0-9 26,0 1 52,-15 8 76,0 0 66,0-9-118,-15 10-51,15-10 0,-15 9 0,-15-9 0,45 10 0,-30-1 0,-14 1 0,-16 8 0,15 1 0,0 0 0,1-1 0,-1 10 0,0 0 0,0 0 0,15 10 0,1-10 0,-1 9 0,0-9 0,15 9-252,0 1-183,15-10 37,0 9 55,-1-9 70</inkml:trace>
  <inkml:trace contextRef="#ctx0" brushRef="#br0" timeOffset="161432.7983">15334 16687 0,'30'-18'0,"-15"-1"0,15-9 0,-1 0 0,1 0 0,15-9 0,-15 0 0,14-9 0,-14 8 0,15 10 0,-16-9 0</inkml:trace>
  <inkml:trace contextRef="#ctx0" brushRef="#br0" timeOffset="161573.6825">15736 16306 235,'15'-9'375,"0"-10"69,-15 19-18,15-9-43,-15 9-199,15 0-184,-15 9 0,15 0 0,-1 1 0,1 8 0,15 1 0,-15 9 0,15 0 0,-15 9 0,-1 9 0,16-8 0,-15 8 0,0 10 0,0-10 0,0 1 0,0 9 0,-15-19 0,0 9 0,0-8 0,0-10 0,0 9 0,-15-9 0,0 0 0,0 0 0,0-1 0,0 1 0,0-9 0,-14 0 0,-1-1 0,0 1 0,0-1 0,-14-8 0,-1-1 0,-15 0 0,16-9-273,-1 0-442,-14 0-342</inkml:trace>
  <inkml:trace contextRef="#ctx0" brushRef="#br0" timeOffset="163047.8093">16272 16985 0,'30'0'0,"14"0"0,-14 0 0,15 28 0,14-9 0,-14-1 0,0 1 0,-1-19 0,16 18 0,-1-8 0,1-10 0,14 0 0,-14 9 0,29-9 0,-15 0 0,16 0 0,-16 0 0,15 9 0,1-9 0,-16 0 0,15 10 0,-14-10 0,-1 0 0,1 0 0,-1 0 0</inkml:trace>
  <inkml:trace contextRef="#ctx0" brushRef="#br0" timeOffset="163625.9814">19412 15720 708</inkml:trace>
  <inkml:trace contextRef="#ctx0" brushRef="#br0" timeOffset="163886.6046">19368 15590 2047,'-15'0'0,"15"-10"0,-15 10 0,0 0 0,0 10 0,0-10 0,-15 18 0,15 1 0,-14 9 0,-1 0 0,15 18 0,-15 1 0,0 9 0,1 18 0,14 0 0,-15 10 0,15 0 0,0 0 0,0-1 0,1 10 0,14-9 0,0 0 0,0-10 0,0 1 0,0-10 0,14 0 0,-14-9 0,15-1 0,-15-8 0,15-1 0,-15 1 0,0-1 0,15-8 0,-15-10 0,0-1 0,15-8 0,-15 0 0,0-10 0,0 0 0,0 1 0,-15-10 0,15-10-215,-30-8-179,15-1 14,-14-18 30,-1 0 62,0-19-127</inkml:trace>
  <inkml:trace contextRef="#ctx0" brushRef="#br0" timeOffset="164066.4985">18623 16343 418,'0'-28'243,"15"10"-50,-15 8-39,0-8 27,15 18 63,0-10 63,-15 10 0,15 0-307,15 0 0,-15 0 0,-1 0 0,16 10 0,0-1 0,0-9 0,-1 9 0,16-9 0,-15 0 0,15 0 0,-1 0 0,1-9 0,-1 9 0,1-9 0,0-1-269,-1 1-56,-14-9-11,15 8 10,-15 1 41,-1 0 58</inkml:trace>
  <inkml:trace contextRef="#ctx0" brushRef="#br0" timeOffset="164240.4437">19457 16157 363,'0'0'320,"0"0"-66,0 0-69,0 9-30,0-9 56,0 0 50,15 0 24,-15 10-272,15-10-13,-1 9 0,1-9 0,15 0 0,-15 0 0,0-9 0,15 9 0,-15 0 0,-1-10 0,1 10-270,0 0-50,0 0 10,0 0 32,-15 0 47,15 0 60,-15 0 21,0 0 17</inkml:trace>
  <inkml:trace contextRef="#ctx0" brushRef="#br0" timeOffset="164539.6691">19472 16287 111,'-15'0'176,"15"10"29,0-10-8,0 0-5,0 9 34,0 0 51,0 1 35,0-1 11,0 9-295,0 1-28,0 9 0,0 0 0,0 0 0,0 0 0,0 9 0,0 0 0,0 0 0,15 1 0,-15-11 0,0 11 0,0-1 0,15-9 0,-15-10 0,14 10 0,-14-9 0,0-1 0,15 1 0,-15 0 0,0-1 0,15-8 0,-15-1 0,0 0 0,15 0 0,0 1 0,0-10 0,0-10 0,0 1 0,0-9 0,-1-1 0,1 0-95,0-9-277,15 10-30,-15-10 5,0 0 53</inkml:trace>
  <inkml:trace contextRef="#ctx0" brushRef="#br0" timeOffset="164910.8737">20052 16111 872,'0'0'627,"0"9"-220,0 0-266,0 1-141,-15-10 0,15 9 0,0 9 0,-15-8 0,0 8 0,15 10 0,-14-9 0,-1 9 0,15-10 0,-15 10 0,15 0 0,-15-9 0,15-1 0,0 1 0,0 0 0,15-1 0,-15-8 0,15-1 0,0 0 0,-1 0 0,1 1 0,15-10 0,-15 0 0,15 0 0,-15 0 0,0 9 0,14-9 0,-14 0 0,0 9 0,0 1 0,-15 8 0,15-8 0,-15 8 0,0 1 0,-15 9 0,15-10 0,-15 10 0,0 0 0,15-9 0,-15 9 0,0-10 0,1 1 0,-1-10 0,0 0 0,0 1 0,0-1 0,0-9 0,0 0 0,-15-9-245,16-10-196,-16-9 15,15 0 60,0-18 98</inkml:trace>
  <inkml:trace contextRef="#ctx0" brushRef="#br0" timeOffset="165554.6118">20007 16269 168,'30'-19'186,"-15"10"2,0 9 5,0-9 1,0 9 19,0 0 27,0 0 2,-1 0-7,-14 0-47,15 0-188,-15 9 0,15-9 0,0 0 0,0 9 0,15 0 0,-15 1-51,-1-10-155,16 9 7,0-9 13,-15 9 23,15-9 15,-1 10 34,1-10 34,-15 0 41,15 9 18,-15-9 14,0 9 32,-1 1 47,1-1 40,-15 0 58,15 0 32,-15 10 9,0 0 8,0 9-27,0 0-181,-15-1-11,15 1 0,0 0 0,0 0 0,0 0 0,0-9 0,0-1 0,0 1 0,0-10 0,15 0 0,0-9 0,0 0 0,0-9 0,0 0 0,15-10 0,-16 1-108,1-10 10,0 0 38,0 0 36,0 0 15,-15 0 19,0 10 9,0-10 35,0 9 30,-15 0-3,0 1-30,0-1-51,0 10 0,1 0 0,-1-1 0,-15 1 0,15 9 0,0-9 0,-15 9 0,15 0 0,1 0 0,-1-10 0,0 10-76,15-9-196,0 0-35,0-10 6,0 1 26,0-1 37,15-9 48,0 0 54,-1 0 52,16 0 37,-15 0 28,15 10 31,0-1 38,-15 1 29,14 8 36,-14 1 32,0 9 40,0 0 25,0 9 40,0 1-4,0-1-16,-1 10-11,1-1-31,0 1-190,0 9 0,-15-10 0,15 10 0,0-9 0,0 9 0,0 0 0,0-1 0,-1-8 0,1 9 0,-15 0 0,15 9 0,0-9 0,-15 9 0,15 0 0,-15 1 0,0-1 0,0 0 0,0 0 0,0 0 0,0-9 0,0 10 0,0-20 0,0 10 0,0-9 0,-15-1 0,15 1 0,0-10 0,0 0 0,-15 1 0,15-1 0,-15-9-11,0-9-414,15-1-29,-14 1 16,-1-19 91</inkml:trace>
  <inkml:trace contextRef="#ctx0" brushRef="#br0" timeOffset="165736.1163">21258 15980 302,'14'10'347,"1"-10"-19,-15 9-23,15-9-5,0 9 9,-15-9-153,15 10-156,0-10 0,0 9 0,0 0 0,0-9 0,-15 10 0,14-10 0,1 0-316,-15 0-53,15 0-5,0 9 32,-15-9 66</inkml:trace>
  <inkml:trace contextRef="#ctx0" brushRef="#br0" timeOffset="166230.0202">21436 16129 322,'-15'28'279,"0"-9"-24,15 9-40,-14 0 6,-1-1 48,15 1 69,-15 19-190,0-10-148,15 0 0,-15 10 0,15-10 0,0 0 0,0 0 0,0 1 0,0-1 0,15-9 0,-15-10 0,15 1 0,-15 0 0,15-1 0,0-9 0,-1 1-64,1-10-296,0 0-1,0-10 21,0 1 53,15-9 72,0-10 93,-16 0 58,16-9 34,15-1 17,-15 1 9,-1 0 9,-14-10 10,15 20 19,-15-11 19,0 20 27,0-10 42,-15 18 38,15-8 29,-15 18 25,0-9 10,0 9 7,0 0-16,0 0 1,0 0-114,0 9-102,0 0 0,0 10 0,0-1 0,0 1 0,0 0 0,0 9 0,0-10 0,0 1 0,14-1 0,-14 1 0,0-10 0,15-9 0,0-9-30,0 0-122,0-19 5,0 0 23,0 0 33,0 0 41,-15-9 35,14 0 37,-14 9 59,0 0 70,0 9 43,0 1-33,0-1-161,0 10 0,-14-1 0,-1 10 0,0 0 0,0 0 0,0 10 0,0-10 0,0 9 0,0-9 0,1 9 0,-1-9 0,0-9-67,15 9-308,-15-9-1,15-10 7,0-9 47,0-9 76</inkml:trace>
  <inkml:trace contextRef="#ctx0" brushRef="#br0" timeOffset="166498.6057">21883 15757 103,'15'-9'187,"-15"0"9,0 9-39,14 0-23,-14 0 10,0 0 43,15 9 70,0 0 24,-15 0 0,15 10-161,0-10-120,15 10 0,-15-10 0,0 10 0,14 9 0,-14-10 0,15 10 0,-15 10 0,0-1 0,14 0 0,-14 9 0,-15 1 0,15 9 0,0-10 0,-15 10 0,15-9 0,-15 8 0,0-8 0,0 9 0,0-10 0,0 1 0,0-10 0,-15 9 0,15-8 0,0-10 0,0-1 0,0-8 0,0 0 0,-15-1 0,15-8 0,0-1 0,-15-9 0,0 9 0,1-9 0,-16 0-47,0 0-388,0-9-52,-14 9 37</inkml:trace>
  <inkml:trace contextRef="#ctx0" brushRef="#br0" timeOffset="166740.9933">22835 16018 268,'-15'0'314,"0"-10"-11,1 10-40,-1 0-78,15 0-48,0 0-5,-15 0 16,15 0 18,15 0-35,-15 10-131,15-10 0,14 0 0,1 0 0,-15 9 0,15-9 0,-1 9 0,16-9-302,-30 0-96,15 10-16,0-1 41,-16 0 98</inkml:trace>
  <inkml:trace contextRef="#ctx0" brushRef="#br0" timeOffset="166898.6221">22805 16390 618,'-14'9'439,"-1"10"-98,0-10-93,15 0-42,0-9-11,15 10-195,0-10 0,14-10 0,1 10 0,0-9 0,0 0 0,14-1 0,1 1 0,-15 9 0,14-9 0,-14-1-397,15 10-126,-15-9 45</inkml:trace>
  <inkml:trace contextRef="#ctx0" brushRef="#br0" timeOffset="167225.9118">23654 15878 292,'15'-9'278,"-15"9"-29,0 0-49,0 0-31,0 0 26,15 0 75,-15 9 65,0 0-276,14 10-59,-14 0 0,15 9 0,-15-1 0,15 11 0,-15-1 0,0 9 0,15 1 0,-15 9 0,15-1 0,-15-8 0,15 9 0,-15-10 0,15 1 0,-15-19 0,15 0 0,-15 0 0,14-19 0,1 0 0,0-18 0,15-10-35,-15-9-53,0-9 28,0-9 33,0-1 14,-1-9 25,-14 0 49,0 1 42,-14-1-56,-1 0-47,0 10 0,-15 8 0,0 10 0,0 1 0,1 17 0,-16 1 0,15 9 0,-14 9 0,-1 19 0,15 9-50,-14 10-456,-1 18-84</inkml:trace>
  <inkml:trace contextRef="#ctx0" brushRef="#br0" timeOffset="171215.8684">5735 17980 0,'15'-9'0,"0"9"0,14-9 0,-14-1 0,15 10 0,-30-9 0,15 0 0</inkml:trace>
  <inkml:trace contextRef="#ctx0" brushRef="#br0" timeOffset="171488.001">5869 17924 219,'15'0'225,"-15"-9"5,0 9-7,0 0 22,0 0 27,0 0 53,0 0-17,-15 0-308,0-9 0,0 9 0,15 0 0,-45 0 0,30 0 0,-14 9 0,-1 0 0,0 1 0,0 18 0,16 0 0,-31 9 0,15 9 0,15 1 0,-15 9 0,16-10 0,-1 10 0,0 0 0,15 0 0,0-1 0,0-8 0,0 9 0,0 0 0,15-1 0,0 1 0,-15 0 0,14 0 0,1 9 0,0 0 0,-15-9 0,15-38 0,0-18 0,0 0 0,-30 0 0,15 0-420,-30 0-100,15 0 214,-14 0-66</inkml:trace>
  <inkml:trace contextRef="#ctx0" brushRef="#br0" timeOffset="171630.4">5452 19022 0,'-45'-65'0,"1"9"0,14 0 0,0 1 0,0 17 0,16 1 0,14 0 0,-30 9 0,15 0 0,15 0 0,0 0 0,0 10 0,0-1 0,0 0 0,0 1 0,15-1 0,-15 1 0,0 8 0,30 1 0,-30 0 0,0-1 0,0 1 0,-30 0 0,30 0 0,0-1 0</inkml:trace>
  <inkml:trace contextRef="#ctx0" brushRef="#br0" timeOffset="171807.3944">5214 18362 207,'-15'-10'109,"0"1"-53,15 9-26,-15-9-16,15 9-8,0-10 6,0 10 6,0 0-1,-15 0 5,15 0 4,15 0 74,-15 0 66,15 0 8,0 10 8,0-1 21,0-9 31,15 9 46,-16 1-89,16-1-191,-15-9 0,15 9 0,0 1 0,-1-10 0,-14 9 0,15-9 0,0 0 0,0 0 0,-1 0 0,1 0 0,15-9 0,-15 9 0,-1-10 0,1 10 0,0 0-190,-15 0-262,14 0 17,-14 0 45,30 0 104</inkml:trace>
  <inkml:trace contextRef="#ctx0" brushRef="#br0" timeOffset="171953.3667">5854 18371 0,'15'0'0,"0"-9"0,-15-1 0,15-8 0,-15-1 0,14 1 0,1-1 0,-15-9 0,15 9 0,0-8 0,0-1 0,0 9 0,0-9 0,14 10 0,-29-1 0,15 0 0,0 1 0,0-1 0,0 10 0,-15-10 0,15 10 0,-15 0 0,0-1 0,-15 10 0,0 0 0,0 0 0,0 10 0</inkml:trace>
  <inkml:trace contextRef="#ctx0" brushRef="#br0" timeOffset="172114.3242">6032 18008 748,'-29'0'615,"14"10"-190,0-10-175,0 9-241,0-9-9,15 9 0,15-9 0,0-9 0,15 9 0,-1-9 0,-14-1 0,15 1 0,0 0 0,0-1 0,-15 1 0,14 9 0,-14-9 0,15 9-186,-30 0-96,0 0 10,0 9 17,0 0 14,0 1 31,-30 8 33,15 10 28,0-9 31</inkml:trace>
  <inkml:trace contextRef="#ctx0" brushRef="#br0" timeOffset="172248.3218">6107 18101 0,'-15'19'0,"-15"9"0,0 0 0</inkml:trace>
  <inkml:trace contextRef="#ctx0" brushRef="#br0" timeOffset="172394.2401">6003 18222 48,'-15'19'106,"15"-1"43,-15 1 16,15-10 34,0 1 55,0 8 65,0-9 55,0 10 55,0 0-425,15-1-4,-15 1 0,0-1 0,15 10 0,-15-9 0,29 9 0,-29 0 0,0-10 0,0 1 0,0 0 0,15-10 0,-15 0 0,0 1 0,15-1 0,-15 0 0,15-9 0,0 0 0,-15-9 0,15 0 0,0-1 0,0-8-227,0-10-182,-1 9 9,1-46 44</inkml:trace>
  <inkml:trace contextRef="#ctx0" brushRef="#br0" timeOffset="172416.2196">6241 18045 0</inkml:trace>
  <inkml:trace contextRef="#ctx0" brushRef="#br0" timeOffset="172542.981">6256 18036 179,'0'0'275,"0"0"-29,0 0-75,0 0-25,0 0 95,15 9 66,-15-9-15,0 0-102,15 0-190,-1 0 0,1 0 0,0 0 0,0-9 0,0 9-42,0-9-263,-15 9-35,15-9-12,14 9 22,-29 0 53,0 0-121</inkml:trace>
  <inkml:trace contextRef="#ctx0" brushRef="#br0" timeOffset="172559.95">6419 18018 0,'0'9'0,"0"0"0,-29 10 0,14-10 0,0 19 0,15-9 0,-15 8 0,0 1 0,15-9 0</inkml:trace>
  <inkml:trace contextRef="#ctx0" brushRef="#br0" timeOffset="172929.5735">6315 18231 237,'-15'19'235,"15"0"-3,0-10-21,0 0 17,0 1 47,0-10 12,0 0-38,0 9-156,0-18-93,15 9 0,0-10 0,-15 1 0,15 0 0,0-1 0,0 1 0,0 0 0,14 9 0,-29 9 0,0 10 0,0-1 0,0 10 0,0 0 0,0 0 0,0 0 0,0 0 0,0-10 0,0-8 0,0-1 0,0 0 0,0 1 0,0-20 0,15 1 0,-15-10 0,15-9 0,-15 1-19,15-11-269,-15-8 25,0-1 35,0 1 44,0-1 45,0 10 49,0 0 40,0 0 24,0 0 18,0 9 24,0 9 37,15 0 44,-15 1 24,0 8 7,0 1 4,0 0 2,0 9 54,0 0 4,15 0 8,-15 0-166,15 9-34,0 0 0,0 1 0,-15-1 0,14-9 0,1 9 0,-15 1 0,15-1 0,15 10 0,-30-10 0,0 10 0,15-1 0,0 1 0,0 9 0,-15-10 0,14 19 0,16-18 0</inkml:trace>
  <inkml:trace contextRef="#ctx0" brushRef="#br0" timeOffset="173072.5435">6687 18566 2047,'0'-9'0,"15"9"0,-15 9 0,0 1 0,0-1 0,0 0 0,-15-9 0,15 10 0,-15-10 0,1 0 0,-1 0 0,0-10-13,0 1-391,15 0-26</inkml:trace>
  <inkml:trace contextRef="#ctx0" brushRef="#br0" timeOffset="173205.842">6419 18241 0,'0'-10'0,"15"-8"0,-15-1 0,15-9 0,0-9 0,0 9 0,15-9 0,-15 9 0,14-9 0,1 9 0,0 0 0,15 9 0,-16 1 0,1 18 0,0 0 0</inkml:trace>
  <inkml:trace contextRef="#ctx0" brushRef="#br0" timeOffset="173225.8382">6806 17915 487,'0'0'489,"15"9"-127,0-9-130,0 0 94,0 0-175,0 0-151,0 0 0</inkml:trace>
  <inkml:trace contextRef="#ctx0" brushRef="#br0" timeOffset="173237.8224">7030 17878 2047,'0'-9'0,"15"9"0,-1-10 0,1 1 0</inkml:trace>
  <inkml:trace contextRef="#ctx0" brushRef="#br0" timeOffset="173248.8156">7119 17859 818,'0'10'-402</inkml:trace>
  <inkml:trace contextRef="#ctx0" brushRef="#br0" timeOffset="173396.5128">7089 17887 0,'0'10'0,"-15"-1"0,0 9 0,1-8 0,-1-1 0,0 0 0,0 1 0,15-1 0,0 10 0,0-10 0,0 10 0</inkml:trace>
  <inkml:trace contextRef="#ctx0" brushRef="#br0" timeOffset="173415.5091">7000 18055 586,'0'9'375,"0"0"-80,0 10-9,0 0 99</inkml:trace>
  <inkml:trace contextRef="#ctx0" brushRef="#br0" timeOffset="173544.4267">7015 18399 2047,'0'18'0,"0"1"0,15 0 0,-15-1 0,15 1 0,-15-1 0,14-8 0,-14-1 0,15-9 0,-15 9 0,15-9 0,0-9 0,0 0 0,0-10 0,0 1 0,0-10 0,-1 9-175,-14-18-161,15 9 2,-15 0 10,15-9 36,-15 0 69,0-1 54</inkml:trace>
  <inkml:trace contextRef="#ctx0" brushRef="#br0" timeOffset="173690.5058">7238 17915 162,'0'0'249,"0"-9"9,0 9-41,0-9-27,0 9 21,0 9 91,0 0 83,0 0-312,15 19-73,-15 0 0,0 0 0,0 9 0,15 1 0,-15-1 0,0 9 0,0-8 0,15-1 0,-15-9 0,0 0 0,0-10 0,15 1 0,-15-10 0,0 0 0,0 1 0,0-10-280,0 0-7,14-10 7,-14-8 19,0-10 14,0 0 26,0-19 43,-14 10 51,14-9-33</inkml:trace>
  <inkml:trace contextRef="#ctx0" brushRef="#br0" timeOffset="173973.5251">7298 17980 26,'0'-37'60,"0"9"52,14 10 41,-14 8 23,0-8 33,0 8 44,15 10 33,-15 0 16,15 0 20,0 0-174,0 10-148,0-10 0,-15 9 0,15-9 0,0 9 0,-1-9 0,1 10 0,0-10 0,0 9 0,0-9 0,0 9 0,0 0 0,0-9 0,-15 10 0,15-1 0,-15 10 0,14-1 0,-14 10 0,0 0 0,15 0 0,-15 9 0,0 0 0,0 1 0,0-1 0,0 9 0,0-8 0,0-1 0,0 0 0,0 0 0,0 0 0,-15-9 0,15-9 0,0 9 0,0-19 0,0 10 0,0-10 0,-14 0 0,14 1 0,0-1 0,-15-9 0,15 0-203,-15 0-168,0-9-10,0-1 19,0 1 54</inkml:trace>
  <inkml:trace contextRef="#ctx0" brushRef="#br0" timeOffset="174172.4323">7684 17980 296,'15'0'318,"0"0"-16,0 0 1,0 0 35,0 0 53,0-9-292,15 9-99,-16-9 0,16-1 0,-15 10 0,15-9 0,-15 0 0,15-1 0,-16 1 0,16 0 0,0 9 0,-15-9 0,0 9 0,0 0-94,-1 0-304,1 9-16,-15 0 19,15 10 69</inkml:trace>
  <inkml:trace contextRef="#ctx0" brushRef="#br0" timeOffset="174344.3391">7893 18306 615,'0'18'687,"0"1"-101,0-10-427,-15 1-159,15-1 0,0 0 0,0 1 0,15-10 0,0-10 0,0 1 0,14 0 0,-14-1 0,15 1 0,0 0 0,-15 9 0,14-10 0,-14 10-326,0 10-210,0-10 31</inkml:trace>
  <inkml:trace contextRef="#ctx0" brushRef="#br0" timeOffset="175615.7978">9113 17599 0,'15'-19'0,"-15"1"0</inkml:trace>
  <inkml:trace contextRef="#ctx0" brushRef="#br0" timeOffset="175752.7601">9128 17534 223,'0'-19'273,"0"10"-1,0 0-30,-15 9-6,15-10 63,0 10 54,-15 0-204,0 0-149,1 0 0,-1 10 0,0-10 0,0 9 0,0-9 0,0 9 0,0 10 0,0-1 0,1 10 0,-1 10 0,-15-1 0,15 19 0,0 9 0,0 0 0,15 9 0,-15 1 0</inkml:trace>
  <inkml:trace contextRef="#ctx0" brushRef="#br0" timeOffset="175877.696">8786 18697 2047,'44'27'0,"-14"-8"0,-15 0-735</inkml:trace>
  <inkml:trace contextRef="#ctx0" brushRef="#br0" timeOffset="176034.5158">8682 18185 510,'0'-19'-129,"-15"1"92,15-1 66,0 10 64,-15 0 57,15-1 38,0 10 32,0-9 20,0 9 10,-15 0-10,15 0-16,15 0-155,0 0-69,0 0 0,0 9 0,-1-9 0,16-9 0,0 9 0,0-9 0,-1 9 0,1-10 0,0 1 0,0 0 0,14-1 0,-14 1 0</inkml:trace>
  <inkml:trace contextRef="#ctx0" brushRef="#br0" timeOffset="176166.4416">9173 17804 1461,'0'9'-47,"0"0"130,15 0 74,-15 1 60,0-10-41,0 9-176,15-9 0,-1 9 0,1-9 0</inkml:trace>
  <inkml:trace contextRef="#ctx0" brushRef="#br0" timeOffset="176344.5306">9441 17869 927,'0'-38'-444,"0"29"241,-15 18 102,0 10 60,15-10 14,-15 10 71,15-10 66,0 10 85,0-10 77,0 0 46,-15-9 52,15 0 43,0 10-199</inkml:trace>
  <inkml:trace contextRef="#ctx0" brushRef="#br0" timeOffset="176449.4677">9411 18408 2047,'15'0'0,"0"0"0,0-9 0,-1 9 0</inkml:trace>
  <inkml:trace contextRef="#ctx0" brushRef="#br0" timeOffset="176585.1957">9709 18138 744,'0'-9'-736,"0"0"734,0-10 3,0 1 0,0-10-2,-15 0 2,0 0-2,0 9 1,0-9-1,0 0 1,0 10 1,0-10-2,0 9 3,15 1-3,-14-1 1,-1 19 0,0-18 0,15 8 0</inkml:trace>
  <inkml:trace contextRef="#ctx0" brushRef="#br0" timeOffset="176604.184">9530 17794 15,'0'0'-8</inkml:trace>
  <inkml:trace contextRef="#ctx0" brushRef="#br0" timeOffset="177486.016">9188 17738 83,'0'-9'123</inkml:trace>
  <inkml:trace contextRef="#ctx0" brushRef="#br0" timeOffset="177672.5646">9292 17794 2047,'15'0'0,"0"10"0,14-10 0,-14 0 0,15 0 0,-15 0 0,15 0 0,-15 0 0,-1 0 0,16-10 0,-15 10 0,0 0 0,0 0 0,-15 0-81,-15 0-272,15 0-19,-15 10 28,0-10 41,0 9 49</inkml:trace>
  <inkml:trace contextRef="#ctx0" brushRef="#br0" timeOffset="177812.4843">9292 17943 1904</inkml:trace>
  <inkml:trace contextRef="#ctx0" brushRef="#br0" timeOffset="177980.4701">9307 17952 2047,'0'10'0,"15"8"0,-15-8 0,0 8 0,14 10 0,-14 0 0,0 0 0,0 0 0,15 9 0,-15 0 0,0 10 0,0-10 0,0-9 0,0 9 0,0-18 0,0 9 0,0-19 0,0 9 0,0-8 0,0-1 0,0 0 0,15-9 0,0 0 0,-15-9 0,15 0 0,0-1 0,0 1 0,15-9 0,-16 8 0,16-8 0,-15-10 0,15 9 0,0 1 0,-16-10-222</inkml:trace>
  <inkml:trace contextRef="#ctx0" brushRef="#br0" timeOffset="178704.5453">9902 17534 269,'0'0'197,"0"0"4,0 0-31,0 0 2,15 0 73,-15 9 48,15-9-2,0 0-82,0 0-209,-1 9 0,1-9 0,0 10 0,0-10 0,0 0 0,0 9 0,0-9 0,0 0 0,0 9 0,-1-9 0,1 10 0,0-10 0,0 0-165,-15 9-99,0-9-13,15 9 6,-15 1 14,-15-1 26,15 9 36,-15 1 35,-15 0-66</inkml:trace>
  <inkml:trace contextRef="#ctx0" brushRef="#br0" timeOffset="179286.0343">9828 17962 97,'0'18'144,"-15"1"12,15-10-15,0 1-7,0-1 12,0-9 50,0 9 35,0-9-5,0 0-15,15 0-20,-1 0-17,1 0-174,0 0 0,0 0 0,0-9 0,0 9 0,0-9 0,0-1 0,0 10 0,-1 0 0,1 0 0,0 0 0,0 0 0,-15 19 0,15-10 0,-15 10 0,15-1 0,-15 10 0,0 0 0,0 0 0,15-9 0,-15 9 0,0-10 0,0 1 0,0-1 0,0-8 0,0-1 0,0 0 0,15-18 0,-15 0 0,0-1 0,15-8 0,-1-10 0,-14-9 0,15 9 0,0-19 0,-15 10-157,15-9-117,0-1-9,0 0 19,-15 1 22,15 9 41,0 0 46,-15-1 44,14 1 43,-14 19 32,15-10 21,-15 18 23,15-8 18,-15 8 19,15 10 41,-15-9 29,0 9 18,15 0 24,-15 0 26,15 0 16,-15 9 3,15-9 0,-15 10 6,15-10 1,-15 9-176,15 0-33,-1 1 0,-14-1 0,15 0 0,0 1 0,-15-1 0,15 9 0,0 1 0,0 0 0,-15-1 0,15 10 0,0 0 0,-15 0 0,14 0 0,-14 0 0,0 9 0,15-9 0,-15 9 0,0-9 0,0 0 0,-15 0 0,15 0 0,0 0 0,0-10 0,0 1 0,-14-1 0,14-8 0,0-1 0,-15 0 0,15 1 0,-15-1 0,0 0 0,15 1 0,-15-10 0,0 0 0,-15 0 0,16 0-117,-16-10-291,0 10-20,0-18 33,15 8 72</inkml:trace>
  <inkml:trace contextRef="#ctx0" brushRef="#br0" timeOffset="179644.5677">10229 18045 260,'0'10'298,"-14"-10"-19,-1 9-28,15 0-75,-15-9-50,15 0-27,0 0-6,0 0-13,0 0 47,0-9-1</inkml:trace>
  <inkml:trace contextRef="#ctx0" brushRef="#br0" timeOffset="179783.4933">10453 17906 1762,'15'0'-167</inkml:trace>
  <inkml:trace contextRef="#ctx0" brushRef="#br0" timeOffset="179795.4798">10453 17924 426,'0'10'-425,"-15"-1"425,0 0 0,0-9 0</inkml:trace>
  <inkml:trace contextRef="#ctx0" brushRef="#br0" timeOffset="179814.4707">10423 17822 6,'15'0'108</inkml:trace>
  <inkml:trace contextRef="#ctx0" brushRef="#br0" timeOffset="180203.7198">10706 17683 0,'0'-10'0,"-15"1"0,15 0 0,0-1 0,0 1 0,0 0 0,0-10 0,0 10 0,0 0 0,0-1 0,0 1 0,15 0 0,-15-1 0,0 1 0</inkml:trace>
  <inkml:trace contextRef="#ctx0" brushRef="#br0" timeOffset="180514.6932">10750 17804 0,'0'-10'0,"0"1"0</inkml:trace>
  <inkml:trace contextRef="#ctx0" brushRef="#br0" timeOffset="180651.5974">10676 17711 1146,'-15'0'527,"15"0"-153</inkml:trace>
  <inkml:trace contextRef="#ctx0" brushRef="#br0" timeOffset="180667.5841">10646 17729 2047,'15'9'0,"0"-9"0,0-37 0</inkml:trace>
  <inkml:trace contextRef="#ctx0" brushRef="#br0" timeOffset="180825.474">10810 17720 0,'15'0'0,"0"0"0,0-9 0,-1 9 0,1 0 0,0 0 0,0 0 0</inkml:trace>
  <inkml:trace contextRef="#ctx0" brushRef="#br0" timeOffset="180977.4194">10721 17934 0,'0'28'0,"0"0"0,0 9 0</inkml:trace>
  <inkml:trace contextRef="#ctx0" brushRef="#br0" timeOffset="180990.4041">10721 18083 4</inkml:trace>
  <inkml:trace contextRef="#ctx0" brushRef="#br0" timeOffset="181128.3239">10765 18315 1907,'0'0'140,"15"9"-140,0-9 0,0 0 0,0 0 0,0 0 0,0 0 0,-1-9 0,1 0 0,15 0 0,-15-10-46,0 10-162,15-10-29,-16 0-23,1-8 3,0 8-3,15 0 11,-15-9 34,0 10-99</inkml:trace>
  <inkml:trace contextRef="#ctx0" brushRef="#br0" timeOffset="181404.1683">11331 17738 186,'0'-9'161,"0"9"47,0 0 31,0 0 25,0 0 19,0 0 19,0 0 12,0 0-224,0 9-90,0 1 0,-15-1 0,15 19 0,0 0 0,0 9 0,0 0 0,-15 10 0,15-10 0,0 10 0,0-1 0,0-9 0,0 0 0,0 1 0,0-1 0,0-9 0,0-10 0,0 1 0,0 0 0,0-10 0,0 0 0,0 0 0,0 1 0,0-10-72,0 0-218,15 0-22,-15 0 12,0-10 16,0 1 31,15 0 39,-15-10-104</inkml:trace>
  <inkml:trace contextRef="#ctx0" brushRef="#br0" timeOffset="181815.6129">11465 17655 158,'0'-19'185,"0"19"28,0-9 34,0 9-40,15-9-31,-15 9 36,0-10 65,14 10 12,1-9-206,0 9-83,0 0 0,0-9 0,0 9 0,0 0 0,0 0 0,0 0 0,-1 0 0,1 0 0,0 0 0,0 0 0,0 9 0,0-9 0,0 9 0,0 1 0,-15-1 0,15-9 0,-15 9 0,14 0 0,-14 1 0,0 8 0,0 1 0,15 0 0,-15-1 0,0 10 0,0 0 0,0 9 0,0 0 0,0 1 0,0 8 0,0-9 0,0 19 0,0-9 0,0-1 0,0 1 0,0-1 0,0-9 0,15 1 0,-15-1 0,0 0 0,0-9 0,0 9 0,0-18 0,15 9 0,-15-1 0,0 1 0,0-9 0,0 9 0,0-9 0,0-1 0,0 1 0,0-10 0,0 10 0,-15-10 0,0 10 0,0-10 0,1 0 0,-16 0 0,-15 1 0,0-10-254,1-10-189,-16 10-6,1-18 51</inkml:trace>
  <inkml:trace contextRef="#ctx0" brushRef="#br0" timeOffset="182912.0968">12789 17701 108,'0'-9'104,"0"0"-1,0-10-8,0 0-3,0 1 18,0-1 24,0 1 24,-15-10 22,15 9 7,-14 1-10,14-1-2,-15 0 2,0 1-14,0 8-79,15-8-84,-15 8 0,0 10 0,0-9 0,0 9 0,15 9 0,-15 1 0,1-1 0,-1 19 0,0 9 0,0 0 0,0 10 0,0 9 0,0 0 0,0 9 0,15 0 0,-14-9 0,14 9 0,0-9 0,0-1 0,0 1 0,0-9 0,0 8 0,0-8 0,0-1 0,14-8 0,-14-1 0,0 0 0,0-9 0,0-9 0,0-1 0,0 1 0,0-10 0,0 0 0,0 1 0,-14-10 0,14-10 0,-15 1 0,0 0 0,0-1-56,0 1-160,0-9-15,0 8-5,0-8-2,0-1-5,15 0 3,-14 1 22,14-1 43</inkml:trace>
  <inkml:trace contextRef="#ctx0" brushRef="#br0" timeOffset="183206.6388">12209 18027 85,'-15'0'43,"0"0"-7,0 0-3,15 0 13,-15 0 14,15 0 8,0 0 4,-15 0-8,15 0 1,0 0 0,15-9 49,-15 9 31,15-10 13,0 1 34,15 0 13,0-1-10,-1 1-17,16-10-44,-15 10-45,14 0-89,1-1 0,0 1 0,-15 0 0,14 9 0,-14-9 0,15 9 0,-16 0 0,-14 0 0,15 0 0,0 9-120,-15-9-110,0 9-29,14-9-6,-29 9 17,15-9 19,0 10 22,-15-1 28,0 0 30</inkml:trace>
  <inkml:trace contextRef="#ctx0" brushRef="#br0" timeOffset="183560.5251">11896 17897 240,'-15'0'128,"1"-10"-9,-16 1-13,15 9 9,0-9 35,15 9 11,-15-10-11,15 10-37,-15 0-39,15 0-28,0 0-24,0 0 2,15 0 63,0 0-2,0 0-32,0 10-29,15-10-8,-1 0-7,-14 9-4,15-9-4,0 0 4,0 9-9,-16-9-15,16 10-64,-15-10-50,0 0-39,0 9-14,0-9 1,0 0 5,-1 0 16,-14 0 22,0 0 7,0 0 13,0 0 22</inkml:trace>
  <inkml:trace contextRef="#ctx0" brushRef="#br0" timeOffset="183752.7841">12030 17757 98,'-15'-9'97,"15"9"-3,0 0-4,0 0 13,0 0 39,0 0 58,0 9 37,15 0 11,-15 10 3,0 0-32,0-1-45,0 10-80,15 9-94,-15 0 0,0 1 0,0-1 0,0 0 0,0 0 0,15-9 0,-15 9-70,0-9-121,15-9-37,-15 0-21,0-1-4,15-9 11,-15 1 23,15-1 32,-15-9 25</inkml:trace>
  <inkml:trace contextRef="#ctx0" brushRef="#br0" timeOffset="183994.0556">12834 17711 290,'15'9'264,"0"0"-49,0 0-88,-15-9-55,14 10 72,-14-10 79,15 0 15,-15 9-45,15-9-23,-15 0-59,15 0-111,0 0 0,0 0 0,0 0 0,0-9 0,14 9 0,-14 0 0,0 0-141,0 9-53,0-9-28,0 0-14,0 0 8,0 9 8,-15-9 24,0 10 29,0-1 21,0 0 28,0 1-58</inkml:trace>
  <inkml:trace contextRef="#ctx0" brushRef="#br0" timeOffset="184199.9483">13013 17878 140,'-15'9'146,"0"1"23,15-10 11,0 9 13,-15 0 19,15 10 43,0-10 19,-15 10 12,15 9-94,0 0-192,0-1 0,0 1 0,0 10 0,0-11 0,0 11 0,0-1 0,15-9 0,-15 0 0,0 0 0,0-10 0,0-9 0,15 1 0,-15-1 0,0 0 0,0-18 0,15 9 0,-15-9 0,15-10 0,-1 1-273,-14-1-51,15-9-24,0 0 7,-15-9 41,15 0-158</inkml:trace>
  <inkml:trace contextRef="#ctx0" brushRef="#br0" timeOffset="184366.2802">13236 17711 432,'15'0'222,"-15"0"-48,15 0-34,-15 0 38,0 0 61,0 9 27,0-9-79,0 0-79,0 0-59,0 0-18,14 0-11,-14 0-19,15 0-30,0 0-104,0 0-89,-15 0-44,15-9-20,0 9-1,0 0 35,-15-10 48,15 10 41</inkml:trace>
  <inkml:trace contextRef="#ctx0" brushRef="#br0" timeOffset="184656.3125">13280 17869 172,'0'18'164,"-14"-8"1,14-1-13,0 0-8,0 0 23,0-9 36,-15 10-8,15-10-38,0 0-59,0 0-21,15 0 11,-15 0-18,14 0-13,1 0-16,0 0-25,0 0 3,0 0-16,0 0 6,0 0-9,0 0 7,-15 9 36,14 0-43,1 1 0,-15 8 0,0 1 0,0 9 0,0 0 0,0 0 0,0 0 0,0-1 0,0 1 0,0-9 0,-15 0 0,15-1 0,0-9 0,0 1 0,0-1 0,0-18 0,15-1 0,-15 1 0,15 0-98,-15 0-180,15-10-27,0 10-3,-15-10 11,15 10 32,0-10 48</inkml:trace>
  <inkml:trace contextRef="#ctx0" brushRef="#br0" timeOffset="184830.2128">13638 17980 145,'14'0'203,"-14"0"0,0 0-14,0 0-13,15 0 38,-15 0 103,0 10 46,0-10-126,15 0-237,0 0 0,0 0 0,0 0 0,0-10 0,0 10-110,0-9-171,-1 0 7,16-1 16,-15 10-5,0-18 13,15 8 33,-15 1 37</inkml:trace>
  <inkml:trace contextRef="#ctx0" brushRef="#br0" timeOffset="185174.527">13965 17785 394,'0'0'304,"0"0"-36,0 0-56,0 0-37,0 0 23,0 0 32,0 0 11,0 0-216,15 0-25,0-9 0,0 9 0,0 0 0,14-10 0,-14 10 0,0 0 0,0 0 0,0 10 0,0-10 0,-15 18 0,15-8 0,-15 8 0,0 1 0,0 9 0,0 0 0,-15-1 0,0 1 0,0 10 0,0-10 0,0-1 0,-15 1 0,16 0 0,-1-9 0,-15-1 0,15-8 0,15-1 0,-15 0 0,0-9 0,30 0 0,0 0 0,0-9 0,0 9 0,0-9 0,14-1 0,-14 1 0,15 9 0,-15-9 0,15 0 0,-15-1-166,14 1-138,-14 0-34,0-1 3,0 1 28,0-10 55</inkml:trace>
  <inkml:trace contextRef="#ctx0" brushRef="#br0" timeOffset="185445.8127">14278 17748 181,'0'0'228,"0"0"-21,0 0-50,0 0-34,14 0 80,-14 0 75,0 9 26,15 0-31,-15 1-180,15-1-93,-15 0 0,15 1 0,0 8 0,0-9 0,0 10 0,0 0 0,0 9 0,-1-10 0,1 10 0,0 9 0,0-9 0,-15 9 0,0 1 0,15-1 0,-15-9 0,0 9 0,0 0 0,0-9 0,0 0 0,-15 0 0,15-19 0,0 10 0,0-10 0,0 0 0,-15 1 0,0-10 0,0 0 0,1 0 0,-1-10 0,0 1-104,0-10-302,-15 1-40,15-10 26,-15 0 93</inkml:trace>
  <inkml:trace contextRef="#ctx0" brushRef="#br0" timeOffset="185624.2715">14575 17711 279,'30'0'269,"0"0"-13,-15 0-14,0 0 36,14 9 104,-14-9-45,0 9-333,15-9-4,-15 0 0,0 9 0,-1-9 0,1 0 0,0 0 0,0 0 0,0 10 0,0-10 0,0 0 0,0 0-227,-15 0-125,15 0-64,-1 0 22,-14 0 88</inkml:trace>
  <inkml:trace contextRef="#ctx0" brushRef="#br0" timeOffset="185858.0297">14873 17887 466,'0'19'336,"0"-1"1,0 1-7,0 9 22,-15 0-126,15 9-226,0-9 0,-15 9 0,15 0 0,0 1 0,0-1 0,0-9 0,0-10 0,0 10 0,0-18 0,15 8 0,-15-9 0,15 1 0,0-10 0,0 0 0,0-10 0,-1 1 0,1 0 0,0-10-98,0 1-136,0-1-39,0 0-15,0 1 5,0-10 29,-1 9 41,-14-9 58,15 1 55,0-1 33,0 0-13</inkml:trace>
  <inkml:trace contextRef="#ctx0" brushRef="#br0" timeOffset="186359.7848">15171 17897 24,'14'-19'48,"1"0"34,0 10 33,-15-10 43,15 19 31,-15-9 27,0 9 45,0 0 43,0 0 67,0 0-92,0 9-279,0 1 0,0 8 0,15 10 0,-15-9 0,0 18 0,0-9 0,0 9 0,0 0 0,0-9 0,0 10 0,0-11 0,0-8 0,0 0 0,0-10 0,0 0 0,0 1 0,0-10-203,0-10-70,15 1-11,-15-10-6,15 1 27,-15-10 44,0 0 49,0-9 44,0 0 38,0-1 31,0 1 25,0 0 20,0 0 23,0 9 26,0 0 39,15 9 36,-15 1 37,0-1 30,0 10 29,0-1 23,14 1 35,-14 0 41,0 0 23,15 9-219,0 0-111,0 0 0,0 0 0,0 9 0,0-9 0,-15 9 0,15 0 0,0 1 0,-1-1 0,-14 0 0,15 1 0,0 8 0,-15 1 0,15-1 0,0 1 0,-15 9 0,15-9 0,-15 8 0,0 1 0,15 10 0,-15-10 0,0 9 0,0-9 0,0 9 0,15 0 0,-15 0 0,0 0 0,0 1 0,0-1 0,-15 0 0,15-9 0,0 0 0,0 0 0,-15 0 0,15-10 0,0 1 0,-15-1 0,15 1 0,-15-10 0,15 1 0,-15-1 0,0 0 0,-14 1 0,-1-10 0,0 0 0,0 0 0,-14-10 0,-1 10-61,0-18-532,-14 8-34</inkml:trace>
  <inkml:trace contextRef="#ctx0" brushRef="#br0" timeOffset="187528.0169">18728 17515 0,'0'10'0,"14"8"0,1-9 0,-15 10 0,15 0 0,-15-1 0,0 1 0,0-1 0,0-8 0,0 8 0,0-8 0,-15 8 0,15-8 0,-15-1 0,15 0 0,-14 0 0,-1-9 0,0 10 0,15-1 0,-15 0 0,0 1 0,0-1 0,15 0 0,-15-9 0,15 10 0,-15-1 0,0 0 0,15 0 0,-14 1 0,14-1 0,-15 0 0,15 1 0,-15-1 0,15 0 0,0 1 0,0-1 0</inkml:trace>
  <inkml:trace contextRef="#ctx0" brushRef="#br0" timeOffset="187734.1445">18564 17887 203,'0'-9'165,"0"-10"-37,0-9-28,-15 1-7,15-11 16,0-8 43,0-1 34,0 10 14,0-9-5,0 8-7,0 1-15,-15 9-18,15 0-155,-15 0 0,0 19 0,0-9 0,1 18 0,-1 0 0,0 0 0,0 18 0,0 10 0,-15 0 0,15 19 0,-14-1 0,14 10 0,0 0 0,-15 9 0,30 0 0,-15 0 0,0 0 0,15 0 0,0 0 0,0 0 0,0 1 0,15-11 0,-15 10 0,15-9 0,0-9 0,-15-1 0,15-9 0,-15 1 0</inkml:trace>
  <inkml:trace contextRef="#ctx0" brushRef="#br0" timeOffset="187892.4836">18341 18604 1946,'0'18'101,"0"-9"-101,0 1 0,14-1 0,-14 0 0,-14-9 0,14 10 0,-15-10 0,0-10 0,0 10 0,-15-9-67,15-10-200,-14 1-46,-16-10-3,15-9 14,0-10 39,-14 1 52,14-1 62</inkml:trace>
  <inkml:trace contextRef="#ctx0" brushRef="#br0" timeOffset="188032.8816">17894 18073 80,'15'-18'135,"-15"-1"20,0 10 1,15 0 15,-15-1 39,15 10 39,0-9 34,0 9 8,-1 0-4,16-9-257,-15 9-30,15 0 0,0 0 0,-1-10 0,16 10 0,-15-9 0,14 0 0</inkml:trace>
  <inkml:trace contextRef="#ctx0" brushRef="#br0" timeOffset="188056.8689">18311 17952 2047,'44'-9'0,"1"9"0,-15-9 0,-15-1-735</inkml:trace>
  <inkml:trace contextRef="#ctx0" brushRef="#br0" timeOffset="188067.8548">18504 17915 1420,'30'0'-235,"0"-93"-27,-15 75 365,14 27-491,-29 0 108</inkml:trace>
  <inkml:trace contextRef="#ctx0" brushRef="#br0" timeOffset="188079.8483">18608 17822 0,'-14'0'0,"-1"0"0,0 0 0</inkml:trace>
  <inkml:trace contextRef="#ctx0" brushRef="#br0" timeOffset="188402.4646">18549 17831 297,'0'0'257,"-15"0"-30,15 10-35,0-10 9,0 0 46,0 0 43,0 0 14,0 0-272,15 0-32,0 0 0,0 0 0,0 0 0,14-10 0,-14 1 0,15 9 0,0-9 0,-15 0 0,14-1 0,-14 1 0,15 9 0,-15 0-48,-15-9-252,15 9 23,0 9 40,-15-9 22,0 9 30,0 1 31,-15-1 40,0 9 39,0-8 31,0 8 23,0 1 21,-14 0 30,14 8 35,0-8 38,0 0 28,0-1 39,0 1 28,0 0 16,15-1 32,-15 1 28,15-1-35,0 1-239,0 0 0,0-1 0,0 10 0,0 0 0,15-9 0,-15 8 0,0 1 0,15-9 0,-15 0 0,0-1 0,15 1 0,-15-10 0,15 0 0,-15 1 0,15-10 0,0 0 0,0-10 0,-15 1-12,14 0-295,1-10-16,0-9-15,0 0 26,0-9 35,-15 0 49</inkml:trace>
  <inkml:trace contextRef="#ctx0" brushRef="#br0" timeOffset="188566.795">18817 18101 0,'15'-46'0,"-15"9"0,15-10 0,-15 0 0,14 10 0,1 0 0,0 0 0,15 0 0,-15 18 0,0 0 0</inkml:trace>
  <inkml:trace contextRef="#ctx0" brushRef="#br0" timeOffset="188736.3456">18966 17711 320,'0'-10'248,"0"1"-36,0 9-14,0 0 35,15 0 89,-15 0 53,0 0-236,0 9-139,0 10 0,0-10 0,0 19 0,0 0 0,0 0 0,-15 0 0,15 0 0,0 0 0,0-10 0,0 10 0,0-9 0,-15-10 0,15 0 0,0 1 0,0-1 0</inkml:trace>
  <inkml:trace contextRef="#ctx0" brushRef="#br0" timeOffset="188748.33">19085 17962 2047,'15'0'0,"-1"0"0,1 0 0,0 0 0</inkml:trace>
  <inkml:trace contextRef="#ctx0" brushRef="#br0" timeOffset="188917.3081">19174 17999 2047,'0'9'0,"0"10"0,0-1 0,-15 1 0,0 0 0,15-1 0,-15 1 0,0-1 0,1 1 0,-1 0 0,0-1 0,0 1 0,0-10 0,-15 0 0,15 1 0,1-10 0,-1 0 0,0 0 0,-15-10-59,15 1-267,-15-9-25,15-10 16,-14-10 46,14 1 64,0 0 60,15 0 45,-15 0 40,30-1-16</inkml:trace>
  <inkml:trace contextRef="#ctx0" brushRef="#br0" timeOffset="189064.7147">18951 17748 596,'15'0'272,"-15"0"-9,15 0 7,-15 0 3,14 0-27,1 0-119,0 0-127,0 0 0,-15 9 0,15-9 0,0 9 0,0-9-186,0 0-123,-1 10-30,1-10 16,0 9 51,0-9 57,0 9 85,0-9 23</inkml:trace>
  <inkml:trace contextRef="#ctx0" brushRef="#br0" timeOffset="189084.703">19219 17804 0,'15'0'0,"-15"-10"0,14 10 0,1 0 0,0-9 0,0 9 0,0-9 0,0 9 0</inkml:trace>
  <inkml:trace contextRef="#ctx0" brushRef="#br0" timeOffset="189104.6914">19338 17785 190,'15'0'219,"-15"0"-20,0 9-33,0-9 31,0 10 85,0-1 74,0 9 16,0 1-306,0 9-66,0 0 0,0 0 0,0 0 0,0 0 0,0 0 0</inkml:trace>
  <inkml:trace contextRef="#ctx0" brushRef="#br0" timeOffset="189247.7511">19412 18138 2047,'15'-18'0,"-15"-1"0,15-9 0,0 0 0,-15 1 0,15-1 0,-15 0 0,0 0 0,0 0 0,0 0 0,-15 0 0,15 9 0,-15-8 0,0 8 0,0 0 0,0 10 0,0 0 0,-14-1 0,14 1 0,0 9 0,-15 0 0,15 0 0</inkml:trace>
  <inkml:trace contextRef="#ctx0" brushRef="#br0" timeOffset="189268.7406">19353 17683 2047,'0'0'-46,"-15"9"92,-15-18-46</inkml:trace>
  <inkml:trace contextRef="#ctx0" brushRef="#br0" timeOffset="189287.7284">19219 17748 922,'0'-10'-353,"15"1"110</inkml:trace>
  <inkml:trace contextRef="#ctx0" brushRef="#br0" timeOffset="189450.429">19248 17720 0,'15'-19'0,"0"10"0,0 0 0,0-1 0,0 1 0,0 0 0</inkml:trace>
  <inkml:trace contextRef="#ctx0" brushRef="#br0" timeOffset="189476.4259">19368 17645 165,'0'0'173,"14"0"2,-14 0-11,0 0 61,15 0 58,-15 0 43,15 0 21,-15 0-158</inkml:trace>
  <inkml:trace contextRef="#ctx0" brushRef="#br0" timeOffset="189488.408">19472 17655 2047</inkml:trace>
  <inkml:trace contextRef="#ctx0" brushRef="#br0" timeOffset="189498.4016">19501 17655 2003,'30'0'44</inkml:trace>
  <inkml:trace contextRef="#ctx0" brushRef="#br0" timeOffset="189512.3974">19561 17645 2047,'60'0'0</inkml:trace>
  <inkml:trace contextRef="#ctx0" brushRef="#br0" timeOffset="189672.142">19665 17627 2047,'0'9'0,"15"0"0,-15 1 0,0 8 0,0 1 0,0 0 0,0-1 0,15 10 0,-15 9 0,0-9 0,0 9 0,0 1 0,0 8 0,0-9 0,-15 1 0,15 8 0,0-9 0,0 0 0,0-9 0,0 10 0,0-11 0,-15 1 0,15-9 0,0 0 0,0-1 0,0-9 0,-15 1 0,15-1 0,0 0 0,-15-9 0,15-9 0,-14 9-190,-1-19-110,0 1-37,-15-1 7,15-18 30,0 0 50</inkml:trace>
  <inkml:trace contextRef="#ctx0" brushRef="#br0" timeOffset="189856.1113">19799 17599 801,'15'0'285,"-15"0"48,30 0 49,-15 0-136,0 0-246,-1 0 0,1 0 0,0-9 0,0 9 0,15-10 0,-15 10 0,14-9 0,-14 9 0,0-9 0,15 9 0,-15 0 0,0 0-86,-15 0-168,15 0-27,-15 0-3,0 0 18,0 9 30,0 0 47,-15 1 36,0-1 31</inkml:trace>
  <inkml:trace contextRef="#ctx0" brushRef="#br0" timeOffset="190051.4453">19978 17729 165,'0'9'161,"0"1"7,0 8 12,0-8 37,0 8 76,0 1 80,0-1 4,0 1-264,0 9-113,0 0 0,0 9 0,15-9 0,-15 9 0,0-9 0,0 9 0,0-9 0,14 0 0,-14-9 0,0-1 0,0 1 0,15-10 0,-15 1 0,15-1 0,-15 0 0,15-9 0,0 0 0,0-9 0,0 0 0,0-1 0,0-8-6,-1 8-275,1-18-42,0 10-23,0-1 21,-15 1 50,15-10 87,0 9 49</inkml:trace>
  <inkml:trace contextRef="#ctx0" brushRef="#br0" timeOffset="190315.6267">20380 17608 317,'0'0'362,"0"-9"-40,0 9-67,0 0-20,0 0 60,0 9-34,0 1-261,0-1 0,0 0 0,0 19 0,0 0 0,0 9 0,0 0 0,14 1 0,-14 8 0,0-9 0,0 0 0,0 1 0,0-10 0,0 9 0,0-9 0,0-10 0,0 1 0,0 0 0,0-10 0,0 0 0,0 0 0,0-9-233,0 0-77,0-9-21,15 0 18,-15 0 38,0-19 51,0 0 52</inkml:trace>
  <inkml:trace contextRef="#ctx0" brushRef="#br0" timeOffset="190685.3862">20469 17627 122,'0'-28'193,"0"19"24,15-10 5,-15 10 23,15-1 27,-15 10 36,14-9 21,-14 0-190,15 9-139,0-9 0,0 9 0,0 0 0,-15-10 0,15 10 0,0 0 0,0 0 0,0 0 0,-1 0 0,1 0 0,0 0 0,0 0 0,0 0 0,0 0 0,-15 10 0,15-10 0,-15 9 0,0 0 0,0 10 0,0-10 0,15 10 0,-15-1 0,0 10 0,14-9 0,-14 9 0,0 9 0,15-9 0,-15 9 0,0 9 0,15-8 0,-15 8 0,0 1 0,15-10 0,-15 9 0,0 1 0,0-10 0,0 0 0,0 1 0,0-11 0,-15 11 0,15-20 0,-15 10 0,15-9 0,-15-1 0,1 1 0,-1-10 0,-15 10 0,0-19 0,-14 9 0,14-9-120,-30-9-390,16 9-47</inkml:trace>
  <inkml:trace contextRef="#ctx0" brushRef="#br0" timeOffset="191653.963">21258 17729 669,'0'9'212,"0"-9"34,0 0-105,0 0-69,14 0-29,-14 0 23,15 0 73,0 0 43,0 0-9,0 0-69,0 0-104,0 0 0,0 0 0,-15-9 0,15 9 0,-1 0 0,1-9 0,0 9-222,-15 0-56,0 0-21,15 0 4,-15 0 23,0 0 42,0 0 41</inkml:trace>
  <inkml:trace contextRef="#ctx0" brushRef="#br0" timeOffset="191864.4638">21198 17999 394,'0'9'259,"-15"1"-46,15-1-75,0 0 24,0-9 109,15 0 65,0 0-64,0-9-270,0 0-2,0 9 0,-1-10 0,16 1 0,0-10 0,-15 10 0,15 0 0,-1-1 0,-14 1 0,15 0 0,-15-1 0,0 10 0,0 0 0,0 0 0,0 0-38,-1 0-263,1 0-49,0 10-14,0-10 32,-15 9 50</inkml:trace>
  <inkml:trace contextRef="#ctx0" brushRef="#br0" timeOffset="192308.5269">22121 17162 260,'0'0'283,"0"-10"-79,0 1-98,0 0-55,-15 0-22,15-1 12,-15 1 76,15-10 98,-15 1 48,15 8 11,-15 1-70,15 0-204,-15 0 0,15-1 0,0 1 0,-14 0 0,14 18 0,-15-9 0,15 9 0,-15 10 0,0-1 0,0 10 0,0 10 0,0-11 0,0 20 0,0-10 0,1 10 0,-1-10 0,0 9 0,15 1 0,-15-1 0,15 10 0,-15-9 0,15 9 0,0-1 0,-15 1 0,15 0 0,0 9 0,0-9 0,0 9 0,15 0 0,-15-9 0,0-10 0,15 1 0,-15-10 0,0 0 0,15-9 0,-15 0 0,0 0 0,15-19 0,-15 10 0,0-10 0,0 1 0,0-10-117,-15 0-123,15 0-23,-15 0 4,0-10 8,-15-8 10,15-1 28,-14-18 31,14-10-98</inkml:trace>
  <inkml:trace contextRef="#ctx0" brushRef="#br0" timeOffset="192485.872">21570 17543 205,'0'-18'155,"0"8"0,0 1-7,15 9 3,0-9 27,-15 9 47,15 0 35,0 0 19,14 0-22,-14 0-223,15-10-34,-15 10 0,15 0 0,0-9 0,-1 9 0,1-9 0,0 9 0,0-10 0,-1 10-155,1-9-154,-15 9-26,15 0 1,0 0 35,-16 0 56,16 0-126</inkml:trace>
  <inkml:trace contextRef="#ctx0" brushRef="#br0" timeOffset="192777.4741">22195 17441 458,'0'9'308,"-15"0"-11,15 1-56,-15-1-30,1 0 24,14 10 29,-15-10-231,0 10-33,0 9 0,0-10 0,0 1 0,0 9 0,15-10 0,-15 10 0,15-9 0,-14 9 0,14-19 0,-15 10 0,15-1 0,0-8 0,0-1 0,0 0 0,0 1 0,15-10 0,-1 0 0,1 0 0,0 0 0,0-10 0,0 10 0,0 0 0,15-9 0,-16 0 0,16 9 0,-15-10 0,15 1 0,-15 0-21,0 9-239,14-10-35,-14 1-9,-15 0 5,15 0 34,0-1 53,-15 1 48</inkml:trace>
  <inkml:trace contextRef="#ctx0" brushRef="#br0" timeOffset="192997.4063">22240 17487 180,'-15'0'179,"15"0"18,0 0-3,0 0-2,-15 0 3,15 0 34,0 0 50,0 10 16,0-1-188,15 10-107,-15-10 0,0 19 0,0-10 0,0 10 0,15 0 0,-15 9 0,0-9 0,0 9 0,0 1 0,0-10 0,0-1 0,0 1 0,0-9 0,0 9-28,0-19-191,15 10-28,-15-1-26,0-8 1,0-1 14,0-9 28,0 9 35,0-9 39</inkml:trace>
  <inkml:trace contextRef="#ctx0" brushRef="#br0" timeOffset="193638.477">22671 17450 268,'0'0'303,"15"-9"-2,-15-1-76,0-8-94,0-1-54,0-9 30,0 0 63,0 10 75,0-10-25,-15 9-220,15-9 0,-14 10 0,14-1 0,-15 10 0,15-10 0,-15 10 0,0 0 0,0 9 0,0 0 0,0 0 0,0 9 0,1 0 0,-1 1 0,-15 18 0,15-10 0,0 10 0,0 0 0,0 0 0,15-10 0,0 10 0,-15-9 0,15-10 0,0 10 0,15-10 0,-15 0 0,15 1 0,0-10 0,0 0 0,0-10 0,0 1 0,15-9 0,-16-1 0,16 0 0,-15 1 0,0-10 0,0 9 0,0 10 0,0-10 0,-15 10 0,14 0 0,-14 18 0,0 10 0,-14 9 0,14-1 0,-15 20 0,0-1 0,15 1 0,-15 9 0,0 0 0,15-10 0,-15 10 0,15 0 0,0-10 0,-15 1 0,15-1 0,-15-9 0,15 1 0,0-1 0,0-9 0,0-10 0,0 1 0,0 0 0,-14-10 0,14 0 0,0 1 0,0-1 0,0-18-79,0 9-181,0-10-45,14 1-25,-14-10 13,0-9 32,15 10 55</inkml:trace>
  <inkml:trace contextRef="#ctx0" brushRef="#br0" timeOffset="194415.4803">22939 17301 198,'0'0'155,"0"10"-9,0-10-25,0 0-34,0 0-3,0 0 24,0 0 62,15 0 38,-15 0-4,15 0-18,-15 0-24,15 0-50,0-10-37,0 10-44,0-9-31,0 0 0,-1 9 0,1-10 0,0 1 0,0 0 0,-15 9-54,15 0-73,-15 0-47,0 0-30,0 0-12,0 0-7,0 0 5,0 0 26,0 9 25,0 0 33,-15 1 34,0-1 24,15 0 21,-15 10 13,0-10-15,-14 10 51,14-10 7,0 0 4,0 10 21,0-10 23,0 10 32,15-10 17,-15 0 15,15 1 12,-15-1 8,15 0 20,0 10 32,0-10 24,0 10 10,0 0 13,0 8-11,0-8-26,0 9-195,0 9 0,0-9 0,0 0 0,0 0 0,15 0 0,-15-10 0,0 1 0,0 0 0,0-10 0,0 0 0,0 0 0,15 1 0,0-20 0,0 1 0,-15 0 0,15-19-60,0 9-25,0-9-7,0 1 7,-1-1 8,1 0 6,-15 0 6,15 0 11,0 0 18,-15 9 16,15-8 8,0 17 10,-15-8 12,0 8 24,15 10 28,-15-9 3,0 9 15,0-9 16,0 9 25,0 9 13,0 0-77,0 1-57,0-1 0,0 10 0,0-1 0,0 1 0,0-1 0,0-8 0,0 8 0,0-8 0,0 8 0,15-9 0,-15 1 0,15-10 0,-1 0 0,-14-10 0,15 1 0,0 0 0,0-10-51,0 1-20,-15-1 15,15-9 16,0 10 19,-15-10 7,15 9 14,-15 0 2,0 1 15,0-1 28,0 1 16,-15-1 22,15 10-38,-15-1-45,15 1 0,-15 0 0,15-1 0,-15 10 0,0 0 0,0 0 0,0 0 0,1 0 0,14 10 0,-15-10 0,15 9 0,-15-9-37,15 0-160,0 0-64,0 9-34,0-9 7,0 0 36,0 0 36,0 0 41,15-9 39</inkml:trace>
  <inkml:trace contextRef="#ctx0" brushRef="#br0" timeOffset="194689.4442">23297 17190 121,'14'-10'127,"-14"10"9,0 0-4,15 0-5,-15 0 16,0 0 27,15 0 32,-15 0 25,15 0-11,-15 0-31,15 0-46,-15 10-41,15-10-74,0 0-24,0 9 0,0 0 0,-1 10 0,1-10 0,0 10 0,0-1 0,-15 1 0,15 9 0,0 0 0,0 0 0,-15 0 0,15 9 0,-1-9 0,-14 9 0,0 0 0,15-9 0,-15 9 0,0-9 0,0 0 0,0 0 0,0 0 0,-15 0 0,15 0 0,-14-10 0,14 1 0,-15-1 0,-15 1 0,15-10 0,-15 1-55,1-1-288,-1 10-78,-15-19-5,15 9 54</inkml:trace>
  <inkml:trace contextRef="#ctx0" brushRef="#br0" timeOffset="195284.3399">22671 17162 133,'15'0'131,"-15"0"4,0 0-14,15 0-27,0 0-19,-15 0-1,15 0 7,0 0 12,0 0 4,0 9 1,0-9-13,-1 9-18,1 1-19,-15-1-5,15-9 0,-15 9 25,15 1 7,-15-1 22,0 0 4,0 10-6,0-10-14,0 10-14,0-1-22,0 1-45,0 9 0,-15-10 0,15 10 0,-15 0 0,15 9 0,-15-9 0,15 10 0,-14-1 0,14 0 0,-15 0 0,15 0 0,-15-9 0,15 9 0,-15-9 0,15 0 0,-15-9 0,15-1-14,0 1-185,-15 0-50,15-1-23,-15-8-16,0 8 0,0-9 33,1 1 38</inkml:trace>
  <inkml:trace contextRef="#ctx0" brushRef="#br0" timeOffset="196042.688">22061 17376 67,'0'0'77,"0"0"19,0 0 10,0 0 9,0 0 2,0 0 12,0 0 23,0 0 17,0 0-1,0 0-7,0 9-13,0-9-16,0 0-1,0 9-10,0 1-14,0-1-56,-15 9-51,15 1 0,0 0 0,0 9 0,-14-10 0,14 1 0,0-1 0,-15 10 0,15-18 0,0 8 0,0-8 0,0-1 0,0 0 0,15-9 0,-1 0 0,1-9 0,-15 0 0,15-1 0,0 1 0,-15 0 0,15 9 0,-15-10-192,15 1-65,-15 9-24,0-9-10,15 9 15,-15 0 35,15-10 45,-15 10 44</inkml:trace>
  <inkml:trace contextRef="#ctx0" brushRef="#br0" timeOffset="196550.2521">22017 17311 81,'0'0'99,"-15"0"8,15 0 1,0 0-3,0 0 0,0 0 2,0 0 4,0 0 3,0 0-12,0 0-22,0 0-26,0 0-29,0 0-15,0 0-1,0-10-5,15 10 1,-15-9-2,15 9-5,-1 0-20,-14-9-35,15 9-45,0 0-31,-15 0-24,15 0 1,-15 9 20,0 0 24,15 1 28,-15 8 23,-15 1 18,15-1 16,0 1 12,-15 9 11,0-10 13,0 10 19,1 0 27,-1 0 26,0 9 29,0-9 41,0 0 18,0 0 12,15-9 15,-15 9-2,15 9-2,0-9 1,0 0 5,0 9-26,0-9-172,0 0 0,0 0 0,15-1 0,-15 1 0,15-9 0,-15 0 0,15-10 0,0 0 0,0 1 0,0-10-67,-1-10-231,16 10-45,-15-18-4,0-1 24,15-9 47</inkml:trace>
  <inkml:trace contextRef="#ctx0" brushRef="#br0" timeOffset="198912.4326">23014 18231 326,'0'0'320,"0"0"-10,0 0 31,0 0-78,0 0-64,0 10-12,0-10-86,0-10-101,15 10 0,0-9 0,14 0 0,-14 0 0,15-1 0,-15 1 0,15 0 0,-1 9 0,-14-10 0,15 1 0,-15 9 0,0-9 0,15 9 0,-16-10 0,1 10 0,-15-9 0,15 9 0,0 0-222,-15 0-28,0 0-22,0 0-2,0 0 11,0 0 34,0-9 49,-15 9 40,0-9 38</inkml:trace>
  <inkml:trace contextRef="#ctx0" brushRef="#br0" timeOffset="199117.013">23163 18036 99,'0'0'138,"0"0"39,0 0 5,0 0-15,0 0-4,0 0 26,0 0 43,0 0 37,0 0 34,0 9-175,0 1-128,15 8 0,-15 1 0,14 0 0,-14-1 0,15 10 0,-15 0 0,0 0 0,15 0 0,-15 0 0,0 0 0,15-1 0,-15-8 0,0 9 0,0-9 0,0-1 0,15-9-153,-15 10-114,0-10-30,0 1 0,0-10 18,0 9 45,15-9 42,-15 0 43</inkml:trace>
  <inkml:trace contextRef="#ctx0" brushRef="#br0" timeOffset="199738.5628">23684 17990 133,'29'-10'167,"-29"-8"21,15 8-16,0 10-28,-15-9-27,0 0 8,0 9 23,0-10 21,15 1 22,-15 9-8,0-9-15,0 9-41,0-9-112,-15-1-15,15 1 0,0 0 0,0-1 0,-15 1 0,0 0 0,15-1 0,-15 10 0,1 0 0,-1 10 0,0-1 0,15 0 0,0 1 0,-15-1 0,15 10 0,0-1 0,-15 1 0,15-1 0,0 10 0,0-9 0,-15 9 0,15 0 0,0 0 0,0 0 0,0-1 0,0 1 0,0 10 0,0-11 0,0 1 0,0 10 0,15-11 0,-15 1 0,0 0 0,0 0 0,0 0 0,15 0 0,-15 0 0,0-10 0,0 1 0,15 0 0,-15-1 0,0-8 0,0-1 0,0 0 0,0 1 0,0-1 0,0-18-184,0-1-27,-15 1-30,0-10-2,0 1 5,0-10 25,0-9 25,-14-1 32,14 1 36,0 0 34,0 9 30,0 0 27,0 0 24,15 10 28,-15-1 34,15 10 27,0-1 41,0 1 29,0 9 35,0 0 18,0 0 23,0-9 19,0 9 22,0 0 2,0 0-165,15-9-108,0 9 0,0-10 0,0 1 0,15 0 0,-16-1 0,1 1 0,15 0 0,-15-1 0,15 1 0,-15 0 0,14 9-135,-14-9-126,15 9-25,-15-10-2,15 10 16,-15-9 29,-1 9 40,1-9 47</inkml:trace>
  <inkml:trace contextRef="#ctx0" brushRef="#br0" timeOffset="200136.9972">23892 17962 69,'0'-10'153,"0"10"70,0-9 20,0 9-29,0 0-19,0 0 5,0 0 44,0 0 31,15 0-44,0 0-231,0-9 0,-1 9 0,1 0 0,0-10 0,0 10 0,0 0 0,0-9-123,0 9-105,-15 0-14,0 0 16,15 0 27,-15 0 25,0 0 36,0 0 36,0 0 33,-15 9 30,0-9 22,15 10 20,-15-1 27,0 0 23,0 10 25,0-10 27,15 1 20,-15 8 26,1-8 16,14 8 15,-15 1 23,0-1 20,15 1 2,0 9-221,-15 0-6,15 0 0,0 0 0,0-10 0,0 10 0,0-9 0,0 9 0,0-19 0,0 9 0,0-8 0,0-1 0,0 0 0,15 1 0,0-10 0,0-10 0,-1 10 0,1-9 0,0 0 0,0-1 0,-15 1-116,15-9-96,0 8-20,0-8-20,0 8-6,-1-8 5,-14-1 21,15 1 46,0-1 44</inkml:trace>
  <inkml:trace contextRef="#ctx0" brushRef="#br0" timeOffset="201374.3489">24249 17859 158,'15'-9'258,"-15"9"25,0 0-46,0 0-68,0 0-34,0 0 11,0 9 51,0-9 38,-15 10-6,15 8-229,0 1 0,-15-1 0,15 1 0,0 0 0,-15-1 0,15 10 0,0-9 0,0-1 0,-15 1 0,15 0 0,0-1 0,0 1 0,0-10 0,0 0 0,0 1 0,0-1 0,0 0 0,15-9 0,0-9 0,0 9 0,0-9 0,-15-1 0,15 10 0,0-9 0,0 0-17,-15 0-160,14-1-20,1 1-11,0-10 6,-15 10 5,0 0 14,15-1 25,-15-8 19,0 9 26,0-10 23,0 0 18,0 10 20,0-10 18,-15 10 19,15-10 15,0 10 14,-15 0 19,15 0 16,0-1 26,-15 10 22,15-9 23,0 9 28,0 0 27,0 0 6,0 0-2,0 9-1,-14-9 16,14 10-8,0-1-5,0 9-137,0 1-44,0 9 0,0-9 0,0 9 0,0-1 0,0 1 0,0-9 0,0 9 0,0-10 0,0 1 0,0 0-34,0-1-150,0-8-28,14-1-7,-14 0 1,0 0 20,15-9 32,-15 0 26,15 0 25,-15-9 27,15 0 17,0-10 20,0 10 18,0-10 18,0-9 12,0 10 20,-15-1 28,14 1 12,1-1 15,0 0 12,0-8 5,-15 8 4,15-9 11,0 9 11,-15-9 24,15 1 13,-15 8 12,15-9-1,-15 0-9,0 0-29,0 10-25,0-10-26,0 9-74,0 10 0,0 0 0,0-1 0,0 1 0,-15 0 0,0 9 0,0 9 0,0 0 0,0 1 0,15 8 0,-15-9 0,15 10 0,-15 0 0,15-1 0,0 1 0,0-10 0,0 10 0,0-10 0,0 0 0,0 10 0,15-10 0,-15 1 0,15-1 0,0 0 0,0 0 0,0 1 0,0-1 0,0 0 0,-1 1 0,1 8 0,0-8 0,0-1 0,0 10 0,-15-1 0,15 1 0,-15-1 0,15 1 0,-15 9 0,0-19 0,-15 10 0,15-1 0,0 1 0,-15 0 0,15-10 0,-15 0 0,15 0 0,-15 1 0,0-1 0,0-9 0,1 0 0,14-9 0,-15 9 0,0-10 0,15 1 0,-15-9 0,15 8 0,-15-8 0,15-1 0,0 0-75,0-8-118,0 8-27,0 0-11,15-9 19,-15 1 24,15 8 27,-15-9 23,15 9 22,0-9 23,-15 1 24,14 8 17,-14 0 21,15-9 15,0 10 13,-15-1 8,15 1 13,-15-1 17,0 10 21,15-1 28,-15 10 35,0-9 38,0 9 31,0 0 19,0 0 18,0 9 30,0 1 15,0-1-91,15 0-179,-15 1 0,0-1 0,15 0 0,-15 1 0,0-1 0,15 0 0,0 0 0,-1-9 0,1 0 0,0 0 0,0 0 0,0 0 0,0 0 0,0 0 0,0 0 0,-1 10 0,-14-1 0,0 0 0,15 10 0,-15 9 0,0-10 0,0 20 0,0-1 0,0-9 0,0 9 0,0 0 0,0 0 0,0-9 0,0 0 0,0 0 0,0-9 0,0-1 0,0 1 0,0 0 0,0-10 0,0 0 0,0 0 0,0 1 0,-15-10-150,15 0-93,0-10-41,-14 10-18,14-9 7,-15-9 39,0-10 53,0 9 53</inkml:trace>
  <inkml:trace contextRef="#ctx0" brushRef="#br0" timeOffset="201992.4126">24874 17813 283,'15'0'242,"0"0"-53,0 0-70,-15-9-55,15 9-19,0-10 19,-1 10 38,1 0 18,0 0-9,0-9-38,0 9-35,0-9-21,0 9-25,0 0-15,-1 0-38,1-10-32,0 10-32,0 0-22,-15 0-6,15 0 8,0 0 24,0 0 15,-15 0 21,15 0 17,-15 0 20,0 0 20,0 0 16,0 10 24,0-10 15,0 9 12,0-9 10,0 9-1,0-9 2,-15 10-8,15-10-10,0 9-6,0-9-4,0 9-6,-15 0-4,15-9-1,0 0-3,0 10 5,0-10 8,0 9 0,0-9 8,0 0 11,0 9 11,0-9 13,0 0 7,0 10 12,0-10 4,0 0 13,0 9-2,0 0 1,0-9 4,0 10-4,0-10-8,0 9-12,-15 0-8,15-9-12,0 9-7,0-9-6,0 10-14,0-1-32,0 0 0,0 10 0,0-10 0,-15 10 0,15-10 0,0 10 0,0-1 0,0 1 0,0-10 0,-15 10 0,15 0 0,0-10 0,0 9 0,0-8 0,0-1 0,0 0 0,0 1 0,15-10 0,-15 0-57,0-10-14,0 10-6,0 0 7,0 0 9,0 0 6,0 0 8,0 0-2,15-9 2,-15 9-1,0 0 4,0 0 0,0 0 2,0 0-10,0-9-24,0 9-29,0 0-21,0 0-19,0 0-13,0-10-6,0 10 10,0-9 18,0 9 31</inkml:trace>
  <inkml:trace contextRef="#ctx0" brushRef="#br0" timeOffset="202577.9578">25187 17943 12,'0'-19'20,"0"10"11,15 0 12,-15 0 19,0-1 24,0 1 36,0 9 40,0 0 23,0 0 36,0 0 29,0 0-1,0 0 5,-15 9-6,15 1-146,0 8-102,0 1 0,0 9 0,-15 0 0,15 0 0,0-1 0,0 1 0,0 0 0,0 0 0,0 0 0,0-9 0,0 9 0,0-19 0,0 9 0,15-8 0,0-10 0,-1-10 0,1 1 0,-15-9 0,15-10 0,0 0 0,0 0-21,-15-9-44,15-1 20,-15 11 11,15-1 24,-15-10 21,0 20 28,0-10 23,-15 0 1,15 9-63,0 1 0,-15-1 0,0 10 0,15-10 0,-15 10 0,15 0 0,-15-1 0,0 10 0,1-9 0,-1 9 0,0 0 0,0 0 0,0 9 0,0 1-92,0-1-213,0 0-43,15 10-8,-15-10 34,1 0 53</inkml:trace>
  <inkml:trace contextRef="#ctx0" brushRef="#br0" timeOffset="203058.8243">24904 17934 295,'-15'9'272,"15"-9"2,0 9-32,0-9-26,0 0 15,0 0 11,0 0 19,0 0-247,15 0-14,0 0 0,15 0 0,-16 0 0,1 0 0,0 0 0,15 0 0,-15-9 0,0 9 0,0 0 0,-1-9 0,1 9 0,0 0-213,-15 0-63,15 0-12,-15 0 11,0 0 29,15 0 40,-15 0 42,0 0 40,0 0 29,-15 0-43</inkml:trace>
  <inkml:trace contextRef="#ctx0" brushRef="#br0" timeOffset="203227.0913">25023 17869 84,'-15'-10'141,"0"1"80,15 0 52,0 9 31,0 0 41,-15 0 56,15 0-123,0 9-278,0 10 0,15-1 0,-15 10 0,15 0 0,0 9 0,-15 10 0,15 9 0,-15-10 0,0 10 0,15 0-405,-15 0-171,0-1 58</inkml:trace>
  <inkml:trace contextRef="#ctx0" brushRef="#br0" timeOffset="204344.4462">24993 17757 362,'0'0'288,"-15"0"-24,15 0-66,0 0-50,0-9-40,0 9-1,0 0 4,0 0 15,0 0 14,0-10-11,0 10-63,0-9-66,15 9 0,-15-9 0,15 0 0,0 9 0,0-10 0,0 1 0,0 9-89,-15-9-103,14 9-45,-14-10-43,15 10-24,-15-9 15,0 9 44,15 0 57</inkml:trace>
  <inkml:trace contextRef="#ctx0" brushRef="#br0" timeOffset="204569.5392">24993 17692 247,'0'9'256,"0"1"47,0 8 10,0-9 22,0 10 22,0 9-121,0-9-236,0 8 0,0 1 0,0 10 0,0-11 0,0 11 0,0-10 0,0 0 0,0 9 0,0-9 0,0-10 0,0 10 0,0 0 0,0-9 0,0-1 0,0 1 0,15-10 0,-15 0 0,0-9-134,0 10-172,0-10-32,0-10 15,15-8 34,0 9 49,0-19 55</inkml:trace>
  <inkml:trace contextRef="#ctx0" brushRef="#br0" timeOffset="205288.4087">25276 17422 26,'0'0'48,"0"0"17,0 0 25,0 0 12,0 0 3,0 0 9,0 0 8,0 0 10,0 0 19,0 0 20,0 9 0,0-9-8,0 10-21,0-10-2,15 9-27,-15-9-11,15 9-17,-15-9-80,15 10-5,0-1 0,-1-9 0,1 9 0,0-9 0,0 0 0,-15 10 0,0-10-2,0 0-50,0 0 3,15 0-1,-15 9 8,0-9 8,0 0 7,0 0 9,0 0-1,0 0 4,0 0 8,0 0-1,0 0 6,0 0-2,0 9 7,0-9 3,0 0-2,0 0 3,0 10-2,0-10-1,0 0 0,0 9 4,0-9 3,0 9-3,0-9 0,0 9 5,0 1-3,0-1 11,0 0 2,0 1 3,0-1 0,0 0 1,0 10-7,0-10 1,0 0 0,0 10 8,0 0-8,0-1-18,0 1-3,0-1 0,0 1 0,0 9 0,0-9 0,0 8 0,0-8 0,0 0 0,0 9 0,0-10 0,0 10 0,-15-9 0,15-1 0,0 1 0,0-10 0,0 10 0,0-1 0,-15 1 0,15-10 0,-15 10 0,15 0 0,-15-1 0,15 1 0,-14-1 0,-1 1 0,0 0 0,0-1 0,0 1 0,0-1 0,0-8 0,0 8 0,0-8-64,1-1-105,-1-9-58,0 0-51,0 0-43,-15-9-13,0-1 49</inkml:trace>
  <inkml:trace contextRef="#ctx0" brushRef="#br0" timeOffset="206205.418">14813 6744 0,'-104'-19'0,"-30"1"0,-29-10 0,-31 9 0,-14-9 0,-16 0 0,1 0 0,-15 0 0,0-9 0,0 9 0,0 0 0</inkml:trace>
  <inkml:trace contextRef="#ctx0" brushRef="#br0" timeOffset="207724.221">3011 874 68,'0'-37'36,"-15"9"7,15 10 10,0-1-2,0 0 8,0 1 17,0-1 27,0 10 29,0-28 2,-29 18 14,29 1 14,0-1 14,0-9 31,-30 9-36,30 1-33,-30-19-29,15 18-37,0 19-1,-14-28-33,-1 28-38,15-19 0,-15 19 0,0 0 0,-14 0 0,29 0 0,-15 19 0,0-19 0,15 28 0,-14-9 0,-1 18 0,30 0 0,-30 10 0,15 8 0,0-8 0,1 9 0,-1 9 0,15 9 0,-15-9 0,15 10 0,0 8 0,0-17 0,0 8 0,0-9 0,0-9 0,0-10 0,0-8 0,0 8 0,0-9 0,0-18 0,0 0 0,0-1 0,0 1 0,0-19 0,0 9 0,-15-9 0,0-9 0,15 9-68,-30-19-77,0 1-13,30-1-16,-44-28 10,14 10 17,0 19 18,0-20 31,30-8 34,-29 9 24,-1 18 18,0-18 9,15 18 9,0 10 4,1-10 7,14 1 5,0 18 4,-15-19 8,15 19 25,15 0 27,-15-18 15,29 18 19,-14-19 7,15 10 4,0-10-5,-1 0-19,1 1-21,15-1-25,-15 1-13,29-1-19,-29 10-5,15-10-4,-1 0-12,1 1-7,-15-1-1,29 1-25,-14-10-69,14 9-54,-29 1-17,15 18-22,-1-19-8,1 19 6,15-19 15,-31 19 19,-14 0 24,0-18 34,0 18 32,0 0-19,0 0 91,-15 0 6,0 0 16,0 0 25,0 0 19,0 0 17,0 0 7,0 0-6,0 0-3,0 0-8,0 0 6,0 0 12,0 18 10,15-18 12,-15 0-9,15 0-6,14-18-7,-29 18-20,30 0-25,0-19-16,-15 10-14,15 9-7,-1-19 2,1 1-11,0 18-7,0-19-26,-16 0-53,16 19-21,-15 0-6,0 0 8,-15 0 11,0 0 16,0 0 22,0 0 16,0 19 13,-15-19 16,0 19 2,0-1 8,-14 1 8,-1 9 2,30-10 39,-45 1 20,30 0-4,-14 18 15,14-28 2,0 28 14,0-18 16,15 18 13,0-18 0,-30 27 1,30-9 9,0 1 0,0-10-7,0 9-5,-30 0-20,30-9-91,0 9-8,0 0 0,0-18 0,0-10 0,30 10 0,-30-1 0,0-18 0,0 0 0,30 0 0,-30-18 0,15-10 0,15 9 0,-1-18 0,1 0 0,0 9-42,0-9-194,-16 0-35,1 9-52,15 9-4,-15 0 3,15 1 79</inkml:trace>
  <inkml:trace contextRef="#ctx0" brushRef="#br0" timeOffset="208903.7302">2297 995 0,'15'-18'0,"0"-1"0,-15 10 0,29-10 0,-29 1 0,30-1 0,-30 0 0,30 19 0,-30-18 0,0 18 0,15 0 0,0 0 0,0 0 0,0 18 0,-15-18 0,14 19 0,1-19 0,0 19 0,15-19 0,-30 0 0,30 0 0,-1 0 0,-14 0 0,15 0 0,0 0 0,29-19 0,-29 19 0,15-19 0,-1 19 0,1-18 0</inkml:trace>
  <inkml:trace contextRef="#ctx0" brushRef="#br0" timeOffset="209307.836">3979 586 164,'0'0'215,"0"9"-6,0 10-17,-15-19-17,15 19-7,-15-1 18,0 19 14,15-9 13,-30 28-5,0-19-91,1 28-117,14-9 0,-15-9 0,0-10 0,15 19 0,1-28 0,-16 9 0,30 0 0,-30-18 0,30 9 0,0-28 0,-15 18-120,15-18-106,0 0-17,0 0 24,15 0 16,15 0 17,-30-18 0,30 18 3,-30-28 22</inkml:trace>
  <inkml:trace contextRef="#ctx0" brushRef="#br0" timeOffset="209495.521">3800 1135 203,'30'-37'-195,"-15"9"188,14 9 8,1-18 2,0 18 20,-30-18 23,15 28 10</inkml:trace>
  <inkml:trace contextRef="#ctx0" brushRef="#br0" timeOffset="209905.7061">4008 893 332,'15'0'94,"-15"0"20,0 0 21,0 19 16,0-1 14,15 1 9,-15-10 13,0 28-13,0-18-32,0 18-46,0-18-47,0 9-25,0-10-16,0 19-4,0-18-15,0 0-26,0-19-18,15 9-23,-15 10-4,15-19 4,15 0-8,-30 0 7,30-19 10,-30 10 19,29-10 24,-14 0 16,15 1 4,-15-19 6,0 9 0,0-10 18,-15 20 8,0-1 12,0-18 5,0 28 20,0-10 32,0 1 24,-15-1-20,0 19-40,0 0-7,0-19-14,0 19 9,-15 19-5,16-19-12,14 0-14,-30 19-5,0-19-4,15 18-13,0-18-2,15 0-21,-15 19-52,15-19-28,0 0 0,0 0 27,15 0 19,-15 0-17,30 0-4,0-19 0,-30 19 7,30 0 11,-1-18 14,-14 18 28,15 0 11,0-19 5,-15 19 4,-1 0 7,16 19-2,0-19 14,-30 0 30,0 18 43,15 1 9,-15-10 9,0 10-1,0 18-9,0-19-9,0 1-10,0 0-26,0 9-25,15-10-17,-15 1-5,0-1-7,15-18 9,-15 19-10,15-19 4,-1 19-11,1-19 0,15 0 0,-15 0-2,15-19-19,-1 0 7,1 1 12,0-1 5,0-18 8,-15 28 6,0-10 8,-1 0 8,-14 1 21,0-1 14,0 1 13,0 18-15,-14-19 1,14 10-23,-15 9-33,-15-19 0,15 19 0,0-18 0,-15 18 0,15 0-41,15-19-143,-29 0-16,29 19-29,-30-18-39,30-10-4,0 9 18,0 1 40,0-20 53,30 1-60</inkml:trace>
  <inkml:trace contextRef="#ctx0" brushRef="#br0" timeOffset="210192.072">4678 549 89,'0'0'92,"30"0"12,-30 0-4,0 0-13,0 0-3,0 0 7,0 0 20,15 0 24,-15 18-10,0-18-8,0 0-33,15 0-32,0 19-30,-1-19-9,1 9-4,0 10-3,15-19-6,15 0 7,-16 19-7,-14-19-2,15 18 5,0-18-3,-15 19 0,14-1 2,-14 1 20,15 9 24,-30 9 31,0 19 10,0-10 3,0 10 7,0 9 16,0-9 17,-30 9-76,15 10-54,15-10 0,-14-19 0,-1 10 0,15-19 0,-15-9 0,15 9 0,-15-18 0,15 0 0,0-1 0,-15-18 0,15 0-39,-15-18-222,0 18-24,0-38 12,15 10 12,-29-9 6,29 0 4,0-19 46</inkml:trace>
  <inkml:trace contextRef="#ctx0" brushRef="#br0" timeOffset="210833.9163">5125 735 300,'29'0'125,"-14"0"-13,0 0 21,15 0 37,-15 18 35,15-18 40,-1 19 27,16-19 3,-15 19-71,0-19-198,29 0-6,-44 18 0,30-18 0,-16 0 0,16 0 0,-15 19 0,0-19 0,-1 0 0,1 0-126,-15 9-91,0-9 8,0 19 0,-15-19 18,0 18 23,0-18 22,0 19 37,-15-19 39,15 19 34,-15-19 19,0 18 12,0-18 16,15 19 32,-15-19 28,0 9 26,1 10 26,14-1 24,0-18 12,-30 19 21,30 18 7,-15-18 8,15 9-18,0-10-64,-15 19-113,15-18 0,0 0 0,0 9 0,0-10 0,15 1 0,-15-1 0,15 1 0,-15-19 0,30 9 0,-30 1 0,0-10-126,14 0-28,16 0-9,-15-10 12,15 1 12,0-10 35,-1 1 31,16-19 36,-15 9 12,0 9 14,-1-18 11,16 0 4,-15 9-4,-1 9 8,-14 0 15,0 1 14,0-1 27,0 19 36,-15 0 13,15 0 2,-15 0-7,0 0 13,0 0 44,0 0-40,0 19-125,0-1 0,0 1 0,0-19 0,0 19 0,0-10 0,0 10 0,0-19 0,0 18 0,0-18 0,15 0 0,-15 19 0,15-19 0,0 0 0,-1-19 0,1 19-40,0-18-41,15-1 27,-30 10 26,15-10 14,0 0 19,-15 19 8,15-18 14,-15-1 24,0 19 32,-15-18-45,15-1-38,-15 19 0,15-9 0,-15 9 0,15 0 0,-30 0 0,15 0 0,0 0 0,1 0 0,-1 0 0,0 0 0,0 0-95,15 0-102,0 0-61,0-19-6,15 1 12,-15-1 7,15 0 28,0-18 38,-1 9 50,1 10 43,0-20-32</inkml:trace>
  <inkml:trace contextRef="#ctx0" brushRef="#br0" timeOffset="211073.3787">6286 670 28,'14'-19'60,"-14"19"30,15 0 14,-15 0 0,0 0-18,0 0-8,0 0-7,0 0 21,15 0 42,-15 0 34,15 19 13,-15-19-8,15 18-26,0-18-34,0 19-23,14-10-15,-14 10-10,0-1-17,0 1 30,15 0-16,-15-1-62,0 10 0,0 9 0,-1-18 0,1 18 0,0 10 0,15-10 0,-30 19 0,0-10 0,0-9 0,0 10 0,0-10 0,0 19 0,0-28 0,0 9 0,-30 0 0,15-9 0,0 9 0,1 1 0,-1-20 0,-15 1 0,0-10 0,-15 10 0,1-1 0,-16 1 0,-14-19-147,-15 19-369,-1-19-35,-14 0-281</inkml:trace>
  <inkml:trace contextRef="#ctx0" brushRef="#br0" timeOffset="212399.3426">2639 1032 402,'-15'19'203,"0"-19"-7,15 0-39,-29 0-76,29 0-52,0 0-17,0 0 41,29 0 78,-29 0 40,45 19 16,0-19-16,29 0-8,15-19-72,45 19-91,0 0 0,15-19 0,30 1 0,14 18 0,16-19 0,-1 19 0,45 0 0,-30 0 0,30 0 0,-15 19 0,15-19 0,-15 18 0,1-18 0,-16 0 0,15 19 0,-45-19 0,1 0 0,-30 0 0,-1 19 0,-29-19 0,-30 0-208,-14 0-108,-31 0-14,-14 0 16,-15 0 45,-15 0 51,-30-19 45</inkml:trace>
  <inkml:trace contextRef="#ctx0" brushRef="#br0" timeOffset="212693.3784">2386 1423 684,'-74'0'295,"-1"-9"-90,31 9-37,-16-19-80,30 19-55,16 0-27,14-18 15,14 18 29,16 0 65,30 0 47,-1-19 28,45 19-160,16-19-30,13 1 0,31-1 0,30-9 0,-1 10 0,30-1 0,1-18 0,-1 28 0,15-10 0,15 0 0,-15 1 0,0-1 0,0 19 0,-14-18 0,-16 18 0,0 0 0,-44 0 0,0 0 0,-30 0-208,-30 18-208,0-18-78,-30 0 51</inkml:trace>
  <inkml:trace contextRef="#ctx0" brushRef="#br0" timeOffset="216791.4617">1850 3414 241,'0'-28'143,"0"9"15,0 1 19,0-1 36,0 0 49,0 1 25,0-10 32,0 9-72,-14 1-247,14 8 0,0 1 0,0-9 0,-30 18 0,30-19 0,-30 19 0,30 0 0,-30 0 0,15 0 0,0 19 0,-14-1 0,-1-9 0,15 10 0,-15 9 0,1 18 0,-1-18 0,0 10 0,0 17 0,15-17 0,-14 8 0,29 19 0,0-9 0,-30 9 0,30 10 0,0-10 0,0 9 0,0-9 0,30 0 0,-30 0 0,0-9 0,0 9 0,14-9 0,-14-9 0,15-1 0,-15-9 0,0-9 0,0 0 0,0 0 0,15-9 0,-15-10 0,0 0 0,0 1 0,-15-10 0,0-10 0,1 1 0,-16 0 0,30-10 0,-30-27-216,-29 18-153,29-19-6,15 1 36,-45-10 60,31 9 77</inkml:trace>
  <inkml:trace contextRef="#ctx0" brushRef="#br0" timeOffset="216990.4229">1032 3870 81,'0'-19'117,"0"0"-6,0 10-5,0 0-2,0-1 38,0 10 60,30-9 45,-30 9 15,0 0-1,29-18-7,-29 18-94,30 0-160,15 0 0,-45 0 0,59 0 0,-29 0 0,0-19 0,15 10 0,14-1 0,-29 1 0,29 0 0,-14-1 0,15-8 0,-1 8-231,-29 1-47,14 9-31,16-18 4,0 18 0,-31-19 43</inkml:trace>
  <inkml:trace contextRef="#ctx0" brushRef="#br0" timeOffset="217187.1369">1940 3516 189,'0'0'216,"-15"0"-18,15 0-53,0 19-42,-15-19-16,15 0 2,0 0 61,15 0 52,-15 0 15,15 0 0,14 0-48,-29 0-104,30 0-65,0 0 0,-30 0 0,30 0 0,-15 0 0,14-19 0,-14 19-44,0-9-151,15 9-42,-30-10-20,0 10 10,30 0 6,-30 0 17,0 0 29,0 0 39,0 0 41</inkml:trace>
  <inkml:trace contextRef="#ctx0" brushRef="#br0" timeOffset="217356.1582">2044 3581 71,'-15'19'87,"15"-1"17,-30-8 14,30 18 20,-30-10 23,30 1 32,0 9 26,0 0 31,-29 18 22,29-18 9,-15 9-128,15 0-153,0 10 0,0-10 0,0 19 0,0-28 0,0 0 0,0 18 0,0-27 0,15-1 0,-15 1 0,29-10 0,-29 1 0,30-1 0,-30-9 0,30 0 0,-15-9 0,0-1 0,15-18 0,-1 10 0,16-1 0,-45-18-141,30 0-164,-1 9-12,-14-9 32,0 0-21,0-1 12</inkml:trace>
  <inkml:trace contextRef="#ctx0" brushRef="#br0" timeOffset="217705.5221">2476 3553 251,'0'0'286,"0"0"-12,0 0-38,0 0-34,0 0-27,0 0 8,0 0 34,0 0 6,0 19-223,0-19 0,0 18 0,0 1 0,0 9 0,0 9 0,0-18 0,0 18 0,0-9 0,0 9 0,0 0 0,-15-9 0,15 9 0,0-18 0,0 9 0,0-9 0,0-1 0,0 1 0,0-1-89,0 1-211,0-19-17,0 0 21,15 0-2,-15 0 40,0 0 53</inkml:trace>
  <inkml:trace contextRef="#ctx0" brushRef="#br0" timeOffset="218393.1537">2639 3535 223,'0'0'152,"15"0"-22,-15 0-1,0 0 19,0 0 81,15 0 70,-15 18 49,0-18-25,0 19-257,0 9-66,0-10 0,0 20 0,0-20 0,0 10 0,0 0 0,0 19 0,15-29 0,-15 1 0,0 9 0,0-10 0,15-8 0,-15 17 0,0-27 0,15 0 0,-15 19 0,29-19 0,-29-19 0,30 1 0,-30-1 0,30 1 0,-30-10-32,15 9-10,0-27 16,-15 18 11,15 0 11,-15 9 10,0-18-4,-15 9 4,15 0 24,-15 19 6,15-10 3,-15 1-39,15-1 0,-30 10 0,30-1 0,-30 10 0,30 0 0,-29 0 0,-1 10 0,15-1 0,0 10 0,0-19 0,15 0 0,-15 18 0,0-18 0,30 0 0,-15 19 0,15-19 0,0 0 0,0 0-85,15 0-22,-15 0 18,14 0 26,1 0 14,0 0 20,-30 0 19,30 0 2,-1 0 6,-14 0 6,15 0 3,0 0 1,0 0 9,-30 0 18,29 9 37,-14 10 32,0-10 33,0 10-79,0 9-58,0-10 0,0-9 0,-15 19 0,15-9 0,14 9 0,-29-9 0,0 8 0,0-8 0,30 0 0,-30-1 0,0-8 0,0 17 0,0-27 0,30 19 0,-30-19 0,0 9 0,15-9 0,0 0 0,-15-9 0,15 9 0,-1-19 0,1-8 0,0-1 0,-15 0 0,15-9 0,-15 9 0,0-10 0,0 10 0,0 1 0,0-1 0,-15 9 0,15-9 0,-15 19 0,0-10 0,1 1 0,-1 18 0,0-19 0,0 10 0,-15-1 0,30 10 0,-30 0 0,1 0 0,14 0 0,-15 0 0,15-9 0,0 9 0,0 0 0,0 0-214,15 0-76,0-9-10,0 0 25,0-1 16,0 1 37,0-10 42,15 1 46</inkml:trace>
  <inkml:trace contextRef="#ctx0" brushRef="#br0" timeOffset="218729.3546">3190 3218 89,'15'-9'111,"0"9"11,-15-18 12,15 18 17,-15 0 32,0 0 30,14 0 28,-14 0 45,15 18 22,-15-18-99,15 0-209,0 9 0,-15 1 0,30-10 0,-30 9 0,30 0 0,-30 1 0,14-1 0,1-9 0,0 9 0,0-9 0,0 19 0,0-19 0,0 0 0,0 0 0,0 18 0,14-18 0,-29 0 0,0 19 0,30-19 0,-30 19 0,0-1 0,0 1 0,15 9 0,-15-10 0,15 10 0,-15-9 0,15 9 0,-15 0 0,0-10 0,0 10 0,15 0 0,-15-9 0,0 9 0,0-10 0,0 1 0,0 9 0,0-10 0,0 1 0,0 18 0,-15-28 0,15 10 0,-15 9 0,0 0 0,0-10 0,15 1 0,-30 9 0,1-9 0,14-1 0,0 1 0,-15-1 0,15 1 0,0-10-173,0 1-225,0-10-46,1 0 20</inkml:trace>
  <inkml:trace contextRef="#ctx0" brushRef="#br0" timeOffset="219037.2413">4098 3572 1072,'-30'0'617,"15"9"-293,0-9-290,0 9-34,0-9 0,15 10 0,-14-10 0,28 0 0,1 0 0,0 0 0,15 0 0,0 0 0,0 0 0,-1-10 0,1 1 0,15 0 0,-16 9 0,1-19-346,0 19-89,0 0-34,-15-18 89</inkml:trace>
  <inkml:trace contextRef="#ctx0" brushRef="#br0" timeOffset="219217.6634">4038 3730 1138,'-15'19'590,"0"9"-283,15-28-295,-14 18-12,14-18 0,0 9 0,14 1 0,1-10 0,15 9 0,15-9 0,-15 0 0,14-9 0,1 9 0,-1 0 0,16 0 0,-45-10 0,30 10-41,-16 10-461,-14-10-61,15 9 97</inkml:trace>
  <inkml:trace contextRef="#ctx0" brushRef="#br0" timeOffset="220599.3329">3860 3414 231,'0'0'234,"0"0"47,0 0 65,0 0 25,0 0 35,14 0-228,16 18-178,-30-18 0,30 0 0,-15 0 0,15 19 0,-1-19 0,1 0 0,0 0 0,0 0 0,0 0 0,-1 0 0,1 0 0,0 0 0,0 0 0,-16 0 0,16 0 0,0-19 0,-30 19 0,15 0 0,-15 0-207,0 0-85,-15 0-22,15 0 8,-30 0 35,30 0 42,-30 0 49</inkml:trace>
  <inkml:trace contextRef="#ctx0" brushRef="#br0" timeOffset="220885.9307">4023 3460 102,'0'0'154,"-15"10"9,15-10 4,0 9 37,0 0 71,0 0 81,0 10 55,0 0-196,0-1-215,15 1 0,-15-1 0,0 10 0,0-9 0,0 18 0,15-9 0,-15 0 0,0 19 0,0-20 0,0 11 0,0-10 0,0 18 0,0-27 0,0 9 0,0-1 0,0 1 0,15-9 0,-15-10 0,0 10 0,0-10 0,0 0 0,15 1 0,15-10 0,-30 0 0,30 0 0,-30-10 0,29 1 0,-14-9 0,15-1 0,0 0 0,-1-18 0,1 9 0,0-9 0,-15 0 0,15 0 0,-1-1 0,-14 11-191,0-20-14,15 10-24,0 0-29,-1 9-9,-29-10 10,15 20 37,0-1 48,0-18-75</inkml:trace>
  <inkml:trace contextRef="#ctx0" brushRef="#br0" timeOffset="221297.6161">4559 3460 108,'0'0'98,"0"10"8,0-10 8,0 0 1,-15 0 36,15 0 41,0 0 31,0 9 30,0-9 28,0 0 30,0 9-216,0 10-95,0 9 0,0-10 0,0 1 0,0 9 0,0 9 0,0 0 0,15-9 0,-15 9 0,0 1 0,0-20 0,15 10 0,-15-9 0,15-1 0,-15-8 0,15-1 0,0-9 0,0 0 0,-1 0 0,16-9 0,0-10 0,-15-9 0,0 0 0,14-9 0,-14 0 0,15-1 0,-15-8 0,0 9 0,-15 9 0,30-9 0,-30-10 0,0 19 0,-30 0 0,30 10 0,-15-19 0,0 18 0,15 10 0,-15-1 0,-15 1 0,16 9 0,-16 0 0,15 9 0,-15 1 0,0-1 0,16 0 0,-16 10 0,0-10 0,15 10 0,0-19 0,0 18 0,0-18 0,15 0-148,0 0-145,0 0 3,15 0 32,0 0 33,0 0 7,0-18 26,15 18 31,-15-28 42</inkml:trace>
  <inkml:trace contextRef="#ctx0" brushRef="#br0" timeOffset="221652.2018">4723 3293 59,'30'-28'75,"-16"19"36,-14-1 29,15 1 30,-15 0 17,15-1 35,-15 10 23,15 0 20,-15 0 13,15 0-25,0 0-211,15 0-42,-30 0 0,29 10 0,-29-1 0,30-9 0,-15 9 0,15 1 0,-15-1 0,14 0 0,16 10 0,-15-19 0,-30 0 0,30 18 0,-1-18 0,-14 0 0,0 19 0,0-19 0,15 9 0,-30 1 0,30-1 0,-30 10 0,0-1 0,14 1 0,-14-1 0,15 10 0,-15 0 0,0 0 0,0 9 0,0-18 0,0 18 0,0 10 0,-15-20 0,15 20 0,0 0 0,0-10 0,0 9 0,0 10 0,-14-28 0,14 9 0,0 0 0,0-18 0,0 9 0,0-19 0,0 10 0,0-10 0,0 0 0,0-9 0,-30-9 0,0-10 0,0 10 0,-14-9 0,14-1 0,-30 0 0,16-9-9,-1 1-371,0-1-68,16 9 16,-31 0 79</inkml:trace>
  <inkml:trace contextRef="#ctx0" brushRef="#br0" timeOffset="222443.7224">5735 3935 297,'0'-10'185,"0"10"26,-15 0 13,15 0-4,0 0-9,0 0-4,0 0-12,0 0 12,0 0-117,15 0-90,0-9 0,14 9 0,1-19 0,0 19 0,15-27 0,-16 17 0,16-8 0,0-1 0,14 10 0,-14-10 0,14 19 0,1-18 0,0-1 0,-1 10 0,15-1 0,-14 1 0,14 0 0,1 9 0,-1-10 0,30 1 0,-14 0 0,14-1 0,0 1 0,0-9 0,15 18 0,0-28 0,0 18 0,0-8 0,1 8 0,-1 1 0,0 0 0,15 9 0,-15-19 0,0 19 0,15 0 0,-15-18 0,15 18 0,-15 0 0,0 0 0,0-19 0,0 10 0,15-1 0,0 1 0,0 0 0,0 0 0,15-1 0,-30 1 0,15 9 0,-30-19 0,0 19 0,0 0 0,-15 0 0,-14 0 0,-1 0 0,1 19-29,-16-19-181,1 9-41,-16 1-18,1-1 8,-15 9 11,0 1 7,-1 0 32,-14-1-109</inkml:trace>
  <inkml:trace contextRef="#ctx0" brushRef="#br0" timeOffset="224807.3017">1850 4865 219,'0'-19'188,"-14"1"-63,14-1-37,-30 0-17,30-9 16,0 10-9,-30-10-3,30 0 6,0 9 22,-30-8 10,15 8 18,0 0-9,1 1-22,-1 8-19,0 1-29,0 9-14,0 9-14,-15 10-12,1 9-12,29 0 3,-45 18-3,30 1 8,-15 9 10,15 9 10,15-9 6,-15 9-1,15 0-8,0-9 8,0 9 9,0-9-7,15 9-35,0-9 0,-15-10 0,15-9 0,0 0 0,-15 1 0,15-10 0,-15-10 0,15 1 0,-15-1 0,0-8 0,30-1 0,-30 0 0,-30-9 0,15 0 0,0 0 0,-15-9 0,15-10-8,-14 19-152,-1-37-5,0 9-12,-15-9-5,16 0 1,-1-10 17,0 10 28,0-9 36,1-1 39,29 10 28,-30 0 15,30-1 12,0 20 19,-30-10 15,30 19 19,0-10 5,0 10-6,0-1 15,30 1 24,-30 0 18,0 9 26,30-9 21,-1-1-13,1 10 4,-30-9-27,30 0-24,15 9-26,-16-10-21,31 1-30,-30 0-3,14-10-7,1 1-18,0-1-43,14 10-105,-14-10-63,14 0-42,1 10-53,-16 0 9,1-10 49</inkml:trace>
  <inkml:trace contextRef="#ctx0" brushRef="#br0" timeOffset="224994.3119">2193 4725 218,'0'19'189,"0"-19"-36,0 0-18,0 0-15,0 0-12,0 0-8,0 0 2,0 0-5,0 0-18,0 0-29,0 0-21,0 0-11,0 0-10,29 0-5,-29-19-14,0 10-60,15 9-72,0-9-29,0-1-19,0 1 1,-15 9 15,15 0 31,-15 0 32,0 0 31,0 0-33</inkml:trace>
  <inkml:trace contextRef="#ctx0" brushRef="#br0" timeOffset="225194.4878">2222 4762 57,'0'10'77,"-29"8"8,29 10 6,-30-9 9,30 9 23,-30 9 8,30-9 14,-15 9 7,15 0 29,-15-9 13,15 9 11,0 1 2,15-1-20,-15-9-75,0 0-112,15 0 0,15-10 0,-30-9 0,0 10 0,30-10 0,-30 1 0,29-10 0,-14 0 0,15-19 0,0 10 0,-15-10 0,29 1 0,-14-29-79,0 19-88,-15-9 6,15 0-21,-15 0-52,14-1-21,-14 1 13,15 9 34,-30-9 35,0 0 39,0 0 35</inkml:trace>
  <inkml:trace contextRef="#ctx0" brushRef="#br0" timeOffset="225390.8599">2505 4604 36,'0'0'55,"0"0"18,0 0 8,0 0 13,0 0 23,0 19 25,15-19 14,-15 19 34,0-1 36,0 1 22,0-1 15,30 10-17,-30 9-126,0-9-120,0 10 0,-30-1 0,30-9 0,0 0 0,0 0 0,0 9 0,0-19 0,0 10 0,0-9 0,0-10-44,0 10-157,0-19-25,0 9-21,0-9 2,0 0 15,30-9 23,-30-1 25,0-8 26,30-10 31,-30 0-58</inkml:trace>
  <inkml:trace contextRef="#ctx0" brushRef="#br0" timeOffset="226235.9397">2669 4725 60,'15'-9'63,"-15"0"18,15-1 22,-15 10 7,0 10 17,0-1 23,0 0 5,0 10 10,0-1 18,0-8 12,0 8-8,0 1-22,15 0-42,-15-1-46,0 1-33,0-1-26,0 1-9,0-10-2,29 10-1,-29-10-8,0 10-8,0-10-34,30 10-38,-30-19-30,0 0-10,30 0 4,-30 0-2,15 0-4,0-19 0,0 1 12,-15 8 21,14-18 22,1 10 29,-15-10 20,15 0 13,-15 0 4,0-9 9,0 9 6,0-9 13,-15 9 14,15 0 15,-15 19 22,15-10-17,-14-9-23,-1 19 1,0 9 0,15 0 2,-15 0 28,15 9 9,-30 0 4,30 10-13,-30-19-17,30 19-20,0-10-22,0 0-2,0 0-6,-29 1 0,29-1 0,29 0-3,-29-9 0,0 10-7,0-10-16,30 0-3,-30 0-18,30 0-16,-30-10-7,30 1 8,-15 0 24,14-1 21,1 1 9,0 0 0,0 0 8,-1 9 7,-14 0-6,15 0 3,-15 0 4,15 0 18,-15 0 2,14 9 16,-29 0 21,0 10 16,0-1 5,0 1 4,30 9-9,-30-10-15,0-8-16,0 8-17,0-8-18,0-1-1,0 10-13,0-10-4,30 0 4,-30 10 2,15-19-3,0 0 7,0 0-11,-1 0 4,1-19-6,0 10-4,0 0 6,15-1 4,-30-8-2,0-1 5,0 0-2,0 19 3,0-18 3,0-10 0,0 9-9,0 1 12,0-1-6,-30 1 0,15-1-4,-15-9 0,16 9 1,-1-8-4,-15 8-1,30 10-21,-30-10-50,0-9-41,30 10-8,-29-1-33,14 0-8,0 10-20,15 0 6,0-10 19,15-9 30,-15 19 39,15-10 34,14 1 29,1 8 13,0-8 12,-30 18 16,30-19 28,-1 19 16,-14 0 14,15 0 9,0 0-11,0 0 3,-30 19 22,14-19 30,-14 9 9,15 10 1,0-1 2,-15 1-13,15 0-17,0-1-2,0 1 3,-15-1-7,15 1-69,0 0-31,29-1 0,-44 10 0,30-9 0,-30-10 0,15 10 0,0-10 0,15 9 0,-16 1 0,-14 9 0,15-9 0,0-10 0,-15 9 0,15 1 0,-15-10 0,0 10 0,0 9 0,0-10 0,0-18 0,0 10 0,-15 8 0,15-8 0,-15-1 0,15 0 0,-15 1 0,1-1 0,-1-9 0,0 9 0,0-9 0,0 0 0,15-9-258,-30 0-63,30-10-45,-29 0-2,14-9 55</inkml:trace>
  <inkml:trace contextRef="#ctx0" brushRef="#br0" timeOffset="226427.4791">3979 4195 370,'29'0'286,"-14"0"-66,0 9-35,0 1 23,0-10 1,15 9-34,-30 0-9,30 1 5,-30 8-114,14-18-57,1 0 0,0 0 0,0 0 0,0 0 0,0 0 0,0 0-182,0 0-67,-1 0-31,16 0 4,-30 0-19,0 0 18,0 19 56</inkml:trace>
  <inkml:trace contextRef="#ctx0" brushRef="#br0" timeOffset="226629.298">4187 4400 235,'-15'18'222,"15"-8"-23,0-1-36,-15-9-12,15 9 2,0-9 32,0 0 51,0 10 47,0-10-84,15 9-178,0-9-21,0 9 0,0-9 0,0 0 0,14 0 0,1-9-59,0 9-197,-15-9-66,15-1-40,-1 1 32,1 9 39,0-9-135</inkml:trace>
  <inkml:trace contextRef="#ctx0" brushRef="#br0" timeOffset="226941.3615">4648 4242 511,'0'-19'366,"30"19"-74,-30-9-59,0 9-28,0 0-9,0 0-4,0 0-140,0 9-52,0 0 0,0 1 0,0 8 0,0 10 0,0-9 0,-30 9 0,30-10 0,0 10 0,0-9 0,0-1 0,0 1 0,0 9 0,0-10 0,0 1 0,0 9 0,0 0 0,0-10 0,0 10 0,0-9-8,0 0-187,30-1-47,-30 1-39,0-10-34,0 10-3,0-10 41,0 0-131</inkml:trace>
  <inkml:trace contextRef="#ctx0" brushRef="#br0" timeOffset="227458.0519">4991 4223 292,'-15'-9'260,"15"9"-35,0 0-54,0 0-38,0 0-27,0 0-16,0 0 19,0 0 68,0 0 62,15 9-42,0-9-149,-15 9-48,14 1 0,1 8 0,15-18 0,-30 19 0,30-19 0,-15 0 0,0 9 0,0 0 0,-1 1 0,1 8 0,15-8 0,-15 8 0,-15 10 0,15-9 0,15-1 0,-30 10 0,0 9 0,0 1 0,0-10 0,0 18 0,0 1 0,0-20 0,0 1 0,-30 19 0,30-29 0,-15 20 0,0-20 0,0 10 0,15-9 0,-15 9 0,0-10 0,15-8 0,-14 8 0,-1-8 0,15-1 0,-15-9 0,15-9-179,0-1-85,0-8-39,0-1-1,-15-9 23,15-9 52,0-10 51,15 1 49,-15-1-45</inkml:trace>
  <inkml:trace contextRef="#ctx0" brushRef="#br0" timeOffset="227662.7707">5393 4428 106,'29'0'112,"1"0"8,0 9 10,0-9 22,-1 9 28,1-9-1,-15 10 7,15-1 18,0-9 14,14 9 1,-14-9-32,0 0-133,-1 0-54,1 0 0,0 0 0,0-9 0,0 9 0,-1 0 0,-14 0-31,15 0-169,-15 0-67,0 0-28,14 0 3,-29 9 13,15-9 44,0 9 52,-15-9-77</inkml:trace>
  <inkml:trace contextRef="#ctx0" brushRef="#br0" timeOffset="227864.5538">5884 4725 371,'-15'19'253,"15"-1"-22,-15-8-36,15-1-35,-15-9-6,15 9 4,0-9 15,0 0-12,0 0-23,0 0-85,15 0-53,0 0 0,0 0 0,0-9-11,14 0-208,-14-1-65,15 10-36,0-18 3,-1 18 37,1-19 52,0 10 55</inkml:trace>
  <inkml:trace contextRef="#ctx0" brushRef="#br0" timeOffset="228092.8606">6777 4465 176,'29'0'172,"-29"0"4,15 0-2,-15 0-19,0 0-7,0 0 0,0 0 18,0 0 25,0 0 33,0 0 0,0 9-131,0 0-93,0 10 0,-15 0 0,15-10 0,0 10 0,0 8 0,0 1 0,0 10 0,0-20 0,0 1 0,0 9 0,0-10 0,0 1 0,0-1 0,15-18 0,0 10 0,0-10-120,15-10-6,0-8 16,-1-10 10,1 0 37,0-9 28,0-19 17,-1 10 10,1-1 11,0-18 16,-15 28 16,0-28 40,-15 27 22,-15 1 23,0 0 47,0 9-103,0 9-64,-15 1 0,1 18 0,-1-19 0,-30 19 0,16 19 0,-1-19 0,0 18 0,-14 1 0,-1 9-61,16 9-181,14-18-60,-30 9-59,31 0-39,-16 0 65</inkml:trace>
  <inkml:trace contextRef="#ctx0" brushRef="#br0" timeOffset="268002.5243">8518 11488 0,'179'-28'0,"-16"9"0,31 1 0</inkml:trace>
  <inkml:trace contextRef="#ctx0" brushRef="#br0" timeOffset="268628.1406">17701 10464 371,'-15'-9'232,"0"9"54,15-9 10,-15 9 59,15 0 20,0 0-243,0-9-132,15 9 0,-15-10 0,15 1 0,15 0 0,-16-1 0,16-8 0,-15 8 0,15-8 0,14 9 0,-14-10 0,15 0 0,0 10 0,-1 0 0,1-10 0,-15 10-221,14 9-127,-14-9-29,0 9 14,0 0 64,-30 0-134</inkml:trace>
  <inkml:trace contextRef="#ctx0" brushRef="#br0" timeOffset="268912.0511">17775 10613 505,'-15'28'288,"0"-9"4,0-10-52,1 0-33,14 1-26,0-1 11,0 0-50,14 1-142,1-10 0,0 9 0,0-9 0,15 0 0,0 0 0,14 0 0,-14 9 0,0-9 0,0 10 0,-1 8 0,1-9 0,-15 19 0,0 0 0,-15 19 0,15-10 0,-15 19 0,-15 0 0,15-1 0,-15 1 0,0-9 0,15-10 0,-15 0 0,15-18 0,-15-1 0,15 1 0,0-10 0,15-9 0,-15-9 0,15-10 0,15-9 0,-15 1 0,14-20 0,1 1 0,0-10 0,15 0 0,-16-9-252,16 0-201,0 9-29,-16-9 69</inkml:trace>
  <inkml:trace contextRef="#ctx0" brushRef="#br0" timeOffset="269342.9697">19174 10288 217,'15'-10'206,"-15"1"59,15 9 21,-15 0 47,0 0 57,0 0-77,0 0-276,0 9-37,-15 1 0,0 8 0,0 1 0,-15 18 0,1-9 0,-16 19 0,15-1 0,-14 1 0,-1 8 0,0-8 0,15-1 0,-14 1 0,29-19 0,-15 0 0,15-10 0,15-8 0,0-1 0,0 0 0,0 1 0,15-1 0,0 0 0,15 0 0,0-9 0,-1 0 0,16 0 0,0 0 0,-1 0 0,1-9 0,0 9 0,-1-9 0,16 0 0,-16-1 0,16 10 0,0-9 0,-1 0-327,1 9-150,-1-10-2,-14-8-278</inkml:trace>
  <inkml:trace contextRef="#ctx0" brushRef="#br0" timeOffset="270101.0762">19933 10306 843,'0'0'650,"-15"-9"-229,15 0-288,-15-1-133,15 1 0,-15 9 0,15 9 0,0 10 0,0 0 0,0 9 0,-14 9 0,14 0 0,-15-9 0,15 9 0,-15 0 0,15-9 0,0 0 0,15-9 0,-15 9 0,15-10 0,-15 1 0,14-10 0,1 10 0,15-10 0,-15 0 0,15-9 0,-1 10 0,-14-10 0,15 9 0,-15-9 0,0 9 0,0-9 0,0 0 0,-15 10 0,0-1 0,15 9 0,-15 1 0,-15 9 0,15 0 0,-15 0 0,0 0 0,-15 9 0,15-9 0,-15 9 0,1-9 0,14 0 0,-15-10 0,0 1 0,1 0 0,-1-19 0,0 0 0,15 0 0,-15-19 0,1 0 0,14-18-51,0-9-225,0-19 9,15-1 46,0-8 42,15 9 32,15-9 36,-16 18 41,31-9 32,-15 9 20,0 9 8,14 10 28,-14 0 37,0 18 39,0 1 29,-1-1 42,-14 10 51,0-1 29,0 10 31,0 0-80,0 10-196,0-10 0,-15 9 0,15 0 0,-15 10 0,14-10 0,1 10 0,-15-10 0,15 10 0,0-10 0,0 10 0,0-10 0,15 10 0,-16-10 0,16 9 0,-15-8-109,15-1-11,-15 0 35,0 10 45,0-10 15,-1 1 14,1-1 5,-15 0 11,15 10-2,-15-1 51,0 1 50,0 0 31,0 9-40,0 9-95,-15-9 0,15 0 0,-15-1 0,15 1 0,0 0 0,0 0 0,0-9 0,0-1 0,0-8 0,0-1 0,15 0 0,0-9 0,0 0 0,15-9 0,0 0 0,14-19 0,1 0 0,0 0 0,-1-9 0,1-10 0,-1 10 0,-14 0 0,0 0 0,0-1 0,-15 10 0,-15-9 0,0 9 0,-15 0 0,0 1 0,-15-1 0,-15 9 0,16 0 0,-31 1 0,1 9 0,-1 9 0,1 0 0,-1 9 0,1 9 0,-1-8 0,15 8 0,1 1-63,29 0-416,0-1-77,0 10 86</inkml:trace>
  <inkml:trace contextRef="#ctx0" brushRef="#br0" timeOffset="271408.0852">22716 10260 549,'0'0'412,"0"0"-47,0 0-53,0 0-87,0 0-59,0 0-148,15 9-18,0-9 0,0 0 0,15 0 0,-16 9 0,16-9 0,0 0 0,0 10 0,-1-10 0,1 9 0,0-9 0,15 9 0,-16-9 0,-14 10 0,15-10 0,0 9 0,-15-9 0,15 9 0,-16 1 0,1-1 0,-15-9-164,15 9-101,-15 0-26,0 1 0,0-1 16,0 0 34,-15-9 42,0 10 45</inkml:trace>
  <inkml:trace contextRef="#ctx0" brushRef="#br0" timeOffset="271613.424">22865 10492 267,'-15'10'262,"15"-1"-27,0 0-35,0-9 50,0 19 125,0-1-1,0 1-290,0 9-84,0 9 0,0-9 0,0 9 0,0 1 0,0-1 0,0 0 0,0 0 0,0 0 0,0-9 0,0 0 0,0 0 0,0-9 0,0 9 0,15-10 0,-15-9 0,15 10 0,0-10 0,14 1 0,-14-1 0,15-9 0,15-9 0,-15-1-38,14 1-366,1-10-11,0-8 27,-1-1 44</inkml:trace>
  <inkml:trace contextRef="#ctx0" brushRef="#br0" timeOffset="272240.088">23728 10120 1495,'0'-18'436,"-15"8"-320,0 1-116,1 0 0,14 18 0,0 0 0,0 10 0,14 9 0,1 9 0,-15 10 0,15 8 0,0 1 0,0 9 0,0 10 0,-15-1 0,15 1 0,-15-1 0,0 0 0,0 1 0,0-1 0,-15-9 0,15-9 0,0 0 0,0-19 0,-15 0 0,15-9 0,0-9-151,0-10-190,15-9-37,-15-9 7,15-19 51,0-18 83</inkml:trace>
  <inkml:trace contextRef="#ctx0" brushRef="#br0" timeOffset="272593.165">23966 9776 340,'0'-28'225,"0"10"13,0-1 23,15 10 18,-15 9 8,15 0 32,0 0-221,0 0-98,0 9 0,0 0 0,-1 1 0,1 8 0,15-8 0,-15 8 0,0 1 0,15-1 0,-15 1 0,14 0 0,1 8 0,-15-8 0,15 0 0,-1 9 0,1-10 0,15 1 0,-15-1 0,-1 1 0,1 9 0,-15-9 0,15 8 0,-15 1 0,0 0 0,-1 9 0,-14 1 0,15-1 0,-15 0 0,0 0 0,0 0 0,0 10 0,0-1 0,-15 10 0,15 9 0,0-9 0,-14 19 0,-1-1 0,0 10 0,0-1 0,15 1 0,-15 0 0,0 0 0,0 9 0,0-10 0,1-8 0,-1-1 0,15-9 0,-15 0 0,15-18 0,0-10 0,0-9 0,0-9 0,0-1 0,-15-18 0,0-9-61,-15-10-227,-14-9-62,-1-9-27,-29-19 18,-1-9 66</inkml:trace>
  <inkml:trace contextRef="#ctx0" brushRef="#br0" timeOffset="273300.4307">23118 12018 589,'15'-9'209,"0"-1"41,-15 1 26,15 9-19,0 9-59,-1 1-38,16-1-52,-15 19-108,0 0 0,0 18 0,0 1 0,-15 9 0,0 9 0,0 9 0,0 0 0,-15-8 0,15-11 0,-15-8 0,15-10 0,0-9 0,0-19 0,0 1 0,15-20 0,0-18 0,0-9 0,14-9 0,-14-19 0,15-19 0,0 0 0,-15 0 0,0 1 0,-15 8 0,0 1 0,-15 9 0,0 9 0,0 9 0,-15 10 0,-15 19 0,16-1 0,-16 19 0,0 9 0,1 10 0,-1 18-25,-14 0-292,14 19-75,-15 9-24,16 10 37</inkml:trace>
  <inkml:trace contextRef="#ctx0" brushRef="#br0" timeOffset="284052.1409">704 5916 0</inkml:trace>
  <inkml:trace contextRef="#ctx0" brushRef="#br0" timeOffset="284261.5349">734 5758 0,'0'9'0,"15"-9"0,-15 9 0,30-9 0,-30 10 0,0-1 0</inkml:trace>
  <inkml:trace contextRef="#ctx0" brushRef="#br0" timeOffset="284286.5158">809 5795 0,'29'-28'0</inkml:trace>
  <inkml:trace contextRef="#ctx0" brushRef="#br0" timeOffset="284312.5016">838 5758 0,'30'0'0,"-30"0"0,30 0 0,-30 0 0,0-10 0,15 10 0,0 0 0,-30 0 0,0 0 0,15 0 0,-30 0 0,30 0 0,-30 0 0,30 0 0,-29 0 0,29 0 0</inkml:trace>
  <inkml:trace contextRef="#ctx0" brushRef="#br0" timeOffset="284504.4691">779 5758 181,'0'0'110,"0"0"-28,0 0-20,0 0-23,0 0-16,0-10-6,0 10 1,30-9 1,-30 9-2,0-9 5,29 0-5,1-1-10</inkml:trace>
  <inkml:trace contextRef="#ctx0" brushRef="#br0" timeOffset="284705.3033">1062 5655 536,'0'-9'-13,"29"9"7,16-9 2,15 0 2,-1-1 2,1 1-2,14-10 2,15 1 2,16-10-2,-16 0 2,45-9-4,-30 0 5,15-10-3,15 1 0,-15-1 0,30 0 0,0 1 2,-15-1-6,14 1 5,16-1-1,0 1 0,0 9 1,-30 0-3,14 9 2,1 0 0,0 0 0,15 0 3,-30 9-3,29 1 0,1-10 0,15 18 0,-1-27 0,1 9 0,14-9 0,1 19 2,-1-38-2,1 19-2,14 9 2,15-28 0,-14 9 0,14 10 3,0 0-3,0 0 4,1 9-4,-1-19-4,-15 19 4,16 0-22,-16 10-24,-15-1-28,1-9-14,-16 10-2,1-1 7</inkml:trace>
  <inkml:trace contextRef="#ctx0" brushRef="#br0" timeOffset="284735.2858">10988 3395 0,'-14'-9'0,"-31"9"0,15-9 0,-14 9 0,-1-10 0,-15 10 0,-14 0 0,0 0 0</inkml:trace>
  <inkml:trace contextRef="#ctx0" brushRef="#br0" timeOffset="300671.2855">2356 8418 0,'30'0'0,"-30"-9"0,0 9 0,0-10 0,30 10 0,-30 0 0,15 10 0,0-1 0,0 0 0,0 1 0,-1 8 0,16 1 0,0 0 0,0 8 0,-1-8 0,-14 0 0,0-1 0,15 1 0,0 9 0,-15-10 0,14 1 0,1 0 0,-30-10 0,30 9 0,-30-8 0,0 8 0,15-8 0,0-1 0,-15 0 0,0 1 0,-15-10 0,0 0 0,15 0 0,-30 0 0,30 0 0,-30-10 0,30 10 0,-29-9 0,14 9 0,0-9 0,0 9 0,0-10 0,0 10 0,0 0 0,0 0 0,15 0 0,0 10 0</inkml:trace>
  <inkml:trace contextRef="#ctx0" brushRef="#br0" timeOffset="301044.8877">2580 8744 528,'0'0'328,"0"9"22,0-9-54,0 0-20,0 0-7,0 9-269,29-9 0,-29 10 0,15-10 0,0 0 0,15 0 0,-15-10 0,15 1 0,-1 9 0,1-9 0,0-1 0,0 1 0,-1 0 0,1-1 0,15 1 0,-15 0 0,-1 9 0,-14-9 0,15 9 0,0 0 0,0 0 0,-1 0 0,1 0 0,-30 0 0,30 0 0,-15 0 0,0 0 0,0 0 0,14 0 0,-14 0 0,30 0 0,-15 0 0,-16-10 0,1 10 0,15 0 0,0 0 0,0 0 0,14 0 0,-14 0 0,-15 0 0,15 0 0,-1 10 0,-14-10 0,15 0 0,15 0 0,-45 0 0,30 0 0,-1 0 0,1-10 0,0 10 0,0-9 0,14 0 0,-14 9 0,0-10 0,0 1 0,-1 9 0,1 0 0,15 0 0,-45 0 0,30 0 0,-30 0 0,14 0 0,-14-9 0,0 9-331,0-10-329,-14 1-394</inkml:trace>
  <inkml:trace contextRef="#ctx0" brushRef="#br0" timeOffset="301204.7983">4098 8595 0,'0'-19'0,"-45"10"0,0-10 0,16 1 0,-16-1 0,15 1 0,-14 18 0</inkml:trace>
</inkml:ink>
</file>

<file path=ppt/ink/ink19.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0" timeString="2019-01-30T07:29:50.387"/>
    </inkml:context>
    <inkml:brush xml:id="br0">
      <inkml:brushProperty name="width" value="0.05292" units="cm"/>
      <inkml:brushProperty name="height" value="0.05292" units="cm"/>
      <inkml:brushProperty name="color" value="#FF0000"/>
    </inkml:brush>
  </inkml:definitions>
  <inkml:trace contextRef="#ctx0" brushRef="#br0">9842 3916 551,'-14'0'500,"14"9"-73,0-9-70,0 10-145,0-1-212,0 0 0,14-9 0,1 0 0,0 0 0,0 0 0,0 0 0,0 0 0,15 0 0,-1 0 0,-14-9 0,15 9 0,0-9 0,15 9 0,-16-10 0,1 1 0,15 9 0,-1 0 0,-14-19 0,15 19 0,-1-18 0,1 18 0,0-9 0,-1-1 0,1 1 0,0 9 0,14-9 0,-14 9 0,14-10 0,1 1 0,14 9 0,1-9 0,14-1 0,15 1 0,-15-9 0,16 18 0,14-28 0,0 18 0,0-8 0,-15-1 0,15 10 0,-15-10 0,0 19 0,1-18 0,-1 18 0,0 0 0,0-19 0,-15 19 0,16 0 0,-16 0 0,-15 0 0,16 0 0,-16 0 0,0 0 0,1 0 0,-16 0 0,1 0 0,-15 0 0,-1 0 0,-14 0 0,0 0 0,0 0 0,-16 0 0,-14-9 0,15 9 0,-15-10 0,-15 1 0,1 0 0,14-1 0,-15-8-419,0-1-119,0 19 51</inkml:trace>
  <inkml:trace contextRef="#ctx0" brushRef="#br0" timeOffset="604.8127">15959 3860 416,'-15'0'305,"1"0"13,-1 0 9,0 0 6,15 0-18,-15 0-282,15 10-33,15-1 0,0-9 0,14 18 0,1-18 0,15 0 0,0 0 0,14 0 0,1-18 0,-1 18 0,16-9 0,-1 9 0,0-10 0,16 10 0,14-9 0,-15 0 0,30 9 0,0-10 0,15 1 0,0 0 0,0-10 0,30 19 0,-15-18 0,-1-10 0,16 9 0,-15 0 0,0 10 0,15-10 0,-16 10 0,1 9 0,-15-18 0,15 18 0,-30 0 0,15 0 0,-30 0 0,0 0 0,1 18 0,-31-18 0,15 0 0,-14 9 0,-16 1 0,1-1 0,-16-9 0,-14 9 0,0-9 0,-15 10 0,0-10 0,-15 0-149,0 9-310,0-9-19,-15 0 58</inkml:trace>
  <inkml:trace contextRef="#ctx0" brushRef="#br0" timeOffset="31710.3327">5943 10502 662,'-15'9'219,"0"-9"19,15 9-56,-14-9-43,14 0-19,0 0 89,14 0 36,1 0-212,0 0-33,15-9 0,29 9 0,-29 0 0,15 0 0,29-9 0,1 9 0,-1 0 0,15-10 0,16 1 0,-1 0 0,15-1 0,0-8 0,15-1 0,-30 1 0,15-1 0,0 0 0,0 1 0,-15-10 0,1 9 0,-16 1 0,0-1 0,1 1 0,-16 8 0,-15 1-352,-14 0-105,0-1 31,-15 1 68</inkml:trace>
  <inkml:trace contextRef="#ctx0" brushRef="#br0" timeOffset="32563.8613">5750 12790 406,'0'19'262,"0"-19"48,0 9-30,-15-9-29,15 0-12,0 0-14,0 9-151,15-9-74,0 0 0,14-9 0,16 9 0,-30-9 0,44-1 0,-14 1 0,29 0 0,-29-1 0,30 1 0,-1 0 0,0-10 0,1 1 0,14 8 0,0-8 0,1-1 0,-1 0 0,0 1 0,1 8 0,-1-8 0,-15-1 0,16 10 0,-16 0 0,15-1-396,-14 1-46,-1 9 14,-14 0 66</inkml:trace>
  <inkml:trace contextRef="#ctx0" brushRef="#br0" timeOffset="36143.419">9441 12353 334,'0'-10'289,"15"10"-2,-15-9 2,0 9-61,0 0-39,0 0 6,14 9 22,-14-9-198,0 10-19,15-1 0,-15 0 0,15 1 0,0-1 0,0 10 0,0-10 0,0 0 0,0 0 0,14 1 0,1-1 0,-15-9 0,30 0 0,-16 0 0,1 0 0,15-9 0,-1-1 0,1 1 0,0 0 0,-1-10 0,1 1 0,0 8 0,-1-8 0,1-1 0,0 10 0,-1 9 0,-14-9 0,15 9 0,-15 0 0,-1 9 0,-14 0 0,15 0 0,-15 1 0,0-1 0,0-9 0,-1 9 0,1 1 0,0-10 0,0 0 0,0-10 0,15 10 0,-15-9 0,14 0 0,-14-10 0,15 10 0,-15 0 0,15-1 0,-1 1 0,-14 9 0,15 0 0,-15 9 0,15 1 0,0-1 0,-16 0 0,16 0 0,-15 1 0,15-1 0,0 0 0,14-9 0,1 0 0,0-9 0,14-10 0,1-8 0,-1-1 0,16 0 0,-16-9 0,15 9 0,1 0 0,-16 0 0,1 9 0,0 1 0,-16 18 0,1 0 0,-1 9 0,-14 0 0,0 10 0,-15 9 0,15-10 0,-15 1 0,14 0 0,-14-1 0,0 1 0,0-10 0,0 0 0,0-9-288,0 0-80,-15 0-43,14-9 32,1-10-214</inkml:trace>
  <inkml:trace contextRef="#ctx0" brushRef="#br0" timeOffset="36923.8278">12745 12371 450,'-15'10'328,"0"-10"58,-15 9-40,15 10-19,0-10-117,0-9-210,1 9 0,14 0 0,-15-9 0,15 10 0,15-10 0,14 0 0,1-10 0,0 1 0,15-9 0,14-1 0,1-9 0,14-9 0,-14 0 0,29-1 0,-15 1 0,16-9 0,-1 8 0,-15 11 0,16-1 0,-16 0 0,0 18 0,1 1 0,-1 9 0,-14 0 0,-1 9 0,1 1 0,-16 8 0,16-8 0,-15 8 0,14 1 0,-14-10 0,14 0 0,-14 1 0,29-10 0,-14-10 0,-1-8 0,16-1 0,-1 1 0,1-1 0,14 0 0,-15 1 0,1 9 0,-1-1 0,1 1 0,-16 18 0,1-9 0,-1 19 0,-14-1 0,0 10 0,-1-9 0,-14 9 0,15-10 0,-1 1 0,1 0 0,14-19 0,-14 0 0,15 0 0,-1-19 0,16 0 0,-16-8 0,16-11 0,-1 1 0,-15 0 0,16 9 0,-16 0 0,1 0 0,-1 10 0,-14 8 0,-15 10 0,0 0 0,-1 10 0,-14 8 0,-15 1 0,15-10 0,-15 10 0,0-10 0,0 0 0,0 1 0,0-10-20,15 0-306,-15-10-75,0 1-4,15 0 43,0-1 105</inkml:trace>
  <inkml:trace contextRef="#ctx0" brushRef="#br0" timeOffset="37738.5877">17314 12520 292,'0'0'320,"0"0"58,0 9 33,0-9-32,0 0-113,0 0-265,0 10-1,0-1 0,0 0 0,15 1 0,-15 8 0,14-8 0,16 8 0,0-9 0,0 1 0,-1-10 0,16 0 0,0 0 0,14-10 0,1 1 0,-1-9 0,16-1 0,-16 0 0,16 1 0,-16 8 0,16-8 0,-16 18 0,-14-9 0,14 9 0,-14 9 0,0 0 0,-1 0 0,-14 10 0,15 0 0,-15-1 0,-1 1 0,16-1 0,-15-8 0,14 8 0,1-8 0,0-10 0,14 0 0,1-10 0,14 1 0,1-10 0,-1 1 0,0-1 0,16 1 0,-1-1 0,0 0 0,-14 1 0,14 9 0,0-1 0,-14 10 0,-16 0 0,16 10 0,-16-1 0,1 0 0,-1 0 0,1 10 0,-16-10 0,16 10 0,-15-10 0,14 1 0,1-1 0,-1 0 0,1-9 0,14 0 0,-14-9 0,14 9 0,0-9 0,1-1 0,-1-8 0,1 8 0,-1 1 0,-14 9 0,-1-9 0,-14 9 0,-1 0 0,-14 0 0,0 0 0,-15 0 0,0 0 0,0 0 0,-30 0 0,15-10 0,-15 10 0,15-9 0,-15 0-239,0 0-174,15-10-44,-15 0 45</inkml:trace>
  <inkml:trace contextRef="#ctx0" brushRef="#br0" timeOffset="38882.5589">10200 10102 309,'0'9'228,"-15"-9"12,0 9 23,0-9-26,0 10-27,15-10 7,0 0-11,0 9-69,0 0-137,15 1 0,0 8 0,0-9 0,15 10 0,-1-10 0,1 1 0,15-1 0,-15 0 0,14-9 0,1-9 0,14 0 0,-14-10 0,0 0 0,14 1 0,-14-10 0,-1 9 0,16 1 0,-15 8 0,-1 10 0,-14 0 0,15 19 0,-1-10 0,-14 19 0,15 0 0,-15 9 0,14-9 0,1 9 0,-15-9 0,14 0 0,1-9 0,0-1 0,14-8 0,-14-10 0,14-10 0,1 1 0,-16-9 0,16-1 0,0-9 0,-1 9 0,-14 1 0,-1 9 0,1-1 0,0 1 0,-16 18 0,1 1 0,0-1 0,0 19 0,-1-10 0,1 1 0,-15 9 0,15-10 0,0 1 0,-1-10 0,1 1 0,15-10 0,-15-10 0,14 1 0,1-10 0,0-8 0,14-1 0,1-10 0,-1 1 0,1 9 0,-1 0 0,1 1 0,-1 8 0,1 10 0,-1-1 0,-14 10 0,0 10 0,-1-1 0,1 10 0,0-1 0,-16 1 0,16-1 0,-15 10 0,14-18-101,-14 8-147,15-9-46,-1-9-25,1 0-11,0 0 32,-1-9-156</inkml:trace>
  <inkml:trace contextRef="#ctx0" brushRef="#br0" timeOffset="39777.8092">15587 10092 277,'-29'28'124,"-1"-9"-10,0 9-27,15-10 3,-15 1 32,15 0 43,1-1-3,-1 1-10,0-10 8,15 10-12,-15-10 9,15 0 16,15 10-57,-15-10-116,15 1 0,14-1 0,1-9 0,0 9 0,0-9 0,14-9 0,16 0 0,-15-1 0,14 1 0,1 0 0,-1-1 0,16 1 0,-16 0 0,1-1 0,-1 10 0,1 0 0,-1 0 0,1 10 0,-16-10 0,16 9 0,-1 0 0,-14 10 0,15-10 0,-1 1 0,-14-1 0,14 0 0,1-9 0,14 0 0,-14 0 0,14-9 0,1 0 0,-1-10 0,15 10 0,-14-1 0,14-8 0,-15 8 0,1 10 0,-1-9 0,1 18 0,-1-9 0,-14 10 0,14-1 0,-14 10 0,-1-10 0,-14 10 0,14-10 0,1 0 0,14-9 0,-14 0 0,14-9 0,1 0 0,-1-10 0,15-9 0,1 0 0,-1 0 0,0-9 0,1 9 0,14 0 0,-15 0 0,-15 10 0,16 8 0,-16 1 0,-14 9 0,-1 19 0,-14-10 0,0 19 0,-1 0 0,-14 0 0,0 9 0,-1-9 0,1 9 0,0-9 0,0 0 0,0-10 0,-1 1 0,1 0 0,15-10 0,-1-9 0,1 0 0,15-9 0,-1-10 0,15 0 0,-14 1 0,14-1 0,-14 1 0,14-1 0,-14 10 0,-1-10 0,-14 19 0,0 0 0,-16 0 0,1 9 0,-15 1 0,0-1 0,-15 0 0,15 1 0,-15-1 0,0 0 0,0 1 0,-15-1 0,15-9-134,0 0-204,-15 0-92,0 0-23</inkml:trace>
  <inkml:trace contextRef="#ctx0" brushRef="#br0" timeOffset="41160.7197">2818 11395 331,'-15'-38'283,"15"20"-20,0-1 2,-30 10-48,30 0-23,0-1 16,0 10 34,30 0-204,-30 10-40,30-1 0,-15 10 0,29-1 0,1 10 0,-15 0 0,14 0 0,1-10 0,0 10 0,14 0 0,-14-9 0,-1-10 0,31 10 0,-16-19 0,1 0 0,14 0 0,-14-10 0,-1-8 0,16-1 0,-16 1 0,1-1 0,14 10 0,-29-10 0,0 10 0,14 0 0,-14-1 0,-1 10 0,1 0 0,-15 10 0,14-1 0,16 0 0,-45-9 0,30 9 0,-1-9 0,16 0 0,-31-9 0,16 0 0,0-10 0,29 1 0,-44-1 0,29-9 0,1 10 0,-15-1 0,14 0 0,-14 10 0,-1 0 0,1 9 0,0 9 0,-15 0 0,-1 10 0,1 0 0,-15 8 0,30-8 0,-45-10 0,14 10 0,16-10 0,-15-9 0,15 0 0,0-18 0,-1 8 0,16-18 0,-30 1 0,30-1 0,-16-10 0,16 11 0,15-11 0,-31 20 0,16-10 0,0 9 0,-1 10 0,-14 9 0,15 0 0,-16 9 0,16 1 0,-15-1 0,14 9 0,-29-8 0,15 8 0,0-8 0,0-1 0,-1 0 0,31-9 0,-45 0 0,15-9 0,14 0 0,-14-1 0,15-8 0,-1-1 0,-14-9 0,15 0 0,-1 10 0,16-10 0,-45 0 0,29 9 0,-14 1 0,0-1-278,0 0-137,14 10-42,-44 9 40</inkml:trace>
  <inkml:trace contextRef="#ctx0" brushRef="#br0" timeOffset="51616.7942">6256 5711 202,'-30'10'124,"-30"8"18,1 10 10,14-9 40,15-1 53,-14-8 27,14 8-77,15-18-30,0 10-11,0-10 50,30-10-204,0 10 0,15-18 0,0 8 0,29-8 0,1-10 0,14 9 0,1-9 0,29 10 0,-15-10 0,30 0 0,0 0 0,0 9 0,15-9 0,0-9 0,0 9 0,15 0 0,-15 1 0,15-1 0,-15 9 0,0 0 0,0 10-178,-15 0-247,0 9-11,-15 0 9</inkml:trace>
  <inkml:trace contextRef="#ctx0" brushRef="#br0" timeOffset="52227.2029">10468 4474 377,'-30'28'273,"15"-9"-3,0-1-38,0-8-50,15-1 7,0 0 74,0 0-2,0 1-261,15-1 0,15-9 0,-15 9 0,29-9 0,-14-9 0,15 9 0,14-19 0,-14 10 0,14-9 0,1-10 0,0 9 0,-1-9 0,-14 0 0,14 10 0,1-1 0,-16 10 0,1-10 0,-15-9 0,0 19 0,-1 0 0,-14 9 0,0-10-157,-15 10-69,0 0-38,0 0-6,-30 0-12,15-9 19,-14 9 39,-1-9 57</inkml:trace>
  <inkml:trace contextRef="#ctx0" brushRef="#br0" timeOffset="52909.7584">10855 4139 129,'0'0'135,"0"0"-7,0 0-14,0 0 39,0 0 56,14 0 76,-14 19 82,15-10-7,0 19-193,-15 0-167,15 28 0,-15-19 0,15 28 0,0 0 0,-15 10 0,15-1 0,-15 10 0,15-1 0,-15 1 0,14 0 0,-14 0 0,15 9 0,-15-28 0,0 18 0,15-17 0,-15-1 0,15-19 0,-15 1 0,15-19 0,-15-10 0,0 1 0,0-10 0,0 0 0,0-18 0,0-9-190,0-20-57,-15-8-14,0-10 2,0-9 27,-14-10 46,-1 1 54,-15 0 55,15 9 38,1 9 23,14-9 16,-15 27 15,15 1 19,0 9 28,0 10 22,0-1 29,1 10 20,14-1-1,-15 10-3,15 10-5,0-1 7,-15 0-5,15 10 7,-15 9-2,15 0-16,0 0-15,-15 9-23,15-9-77,0 0 0,-15 0 0,15-10 0,0 1 0,0-10 0,15 0 0,-15 1 0,15-10 0,0-10 0,0 1 0,0-9-40,14-1-37,1-9 4,0-9 9,0 0 7,-1 9 7,1 0 18,0-19 3,0 10 8,-1 18 12,-14-18 4,0 19 7,0 8-7,0-8 16,-15 18 10,15-10 11,-15 10 40,0 10 19,0-1 19,0 10 0,0-1-97,-15 1-13,15 9 0,0-10 0,0 1 0,0 0 0,0-10 0,0 19 0,15-28 0,-15 9 0,30-9 0,-15 0 0,14 0 0,1-9 0,15 9 0,-1-28 0,1 9 0,0 1 0,-1 8 0,1-8-15,0 8-9,-16 10 9,1 0 15,-15 0-5,0 0 7,0 10 12,-15 8 28,0 1-41,0 0-1,0 18 0,-15-19 0,0 10 0,0 10 0,0-1 0,0-19 0,0 10 0,-14-9 0,14-1 0,15 1 0,-15 0 0,0-19 0,15 9 0,-15-9 0,15 0-76,-15-9-331,0 9-45,1-38 24,-16 11 95</inkml:trace>
  <inkml:trace contextRef="#ctx0" brushRef="#br0" timeOffset="53066.2959">11018 4121 323,'0'-28'263,"0"0"-25,15 9 11,-15 10 12,15 9-11,-15-19-22,0 19-26,15 0-169,0 0-33,0 0 0,0 19 0,14-19 0,1 19 0,0 8 0,0 1 0,14 0-146,1 9-284,0 1-91,-1 8 56</inkml:trace>
  <inkml:trace contextRef="#ctx0" brushRef="#br0" timeOffset="54227.6554">12105 4307 588,'0'9'362,"0"0"-112,-15 10-80,15 0-53,0 18-6,-15-9 5,15 18 13,0 1-4,0 8-46,0-8-79,0 9 0,0-10 0,0 1 0,0-10 0,15 0 0,-15 0 0,15-9 0,0 0 0,-1 0 0,1 0-75,0-9-146,0-1-30,0 1-41,-15-10-18,15 0 6,-15-9 41</inkml:trace>
  <inkml:trace contextRef="#ctx0" brushRef="#br0" timeOffset="54862.3324">12134 4623 152,'0'-19'236,"0"19"-32,0 0-50,0 0-29,0 0 7,0 0 16,0 0-3,0 0-12,0 0-22,15 0-35,-15 0-33,0-9-11,15 0-14,0 9-12,0-10 1,0 10-2,15-9-1,-15 9-8,14 0 10,-14 9-8,0 1 4,0-1 0,0 19 0,-15-9 1,0 8 0,0 1 0,0 19-3,-15-29 25,0 20 16,0-10 16,0 9 14,0-28 0,15 0-35,-14 1-36,14-1 0,-15 0 0,30-18 0,-15 0 0,14-19 0,16 0-140,-15-9-51,15-1-8,0 1 53,-1-19 51,1 10-6,0-10-14,0 10 14,-15-29 27,14 29 23,-14-29 27,15 29 11,-15-10 8,-15 9 18,15 10 32,-15 9 36,15 0 19,-15 10 35,0 9 10,0-1 13,0 1-6,0 9-2,0 0-12,0 0-10,0 0-118,0-19-10,14 19 0,1 0 0,-15 19 0,0-10 0,0 1 0,0 17 0,0-8 0,0 18 0,0 0 0,0 10 0,-15 18 0,15 10 0,-14 8 0,-1 10 0,0 19 0,0 9 0,0 9 0,-15 10 0,15 18 0,1 0 0,-16 0 0,15 9 0,0-8 0,0-11 0,0-17 0,15-11 0,-15-27 0,15-9 0,0-28 0,15-9 0,-15-20 0,15-17 0,0-10-47,0-10-274,0-27-70,0-19-21,0-18 47</inkml:trace>
  <inkml:trace contextRef="#ctx0" brushRef="#br0" timeOffset="55055.4269">12715 4232 273,'15'0'317,"-15"0"-104,0 0-79,0 0-24,0 0 21,0 0 61,15 0 2,-15 0-33,0 10-28,15-10-43,-1 0-37,-14 18-33,30-18-2,-15 0-10,15 0-22,-15 0-81,14 19-92,1-19-51,0 9-25,-15 0-14,15 10-4,-15 0 35,-15-1 53</inkml:trace>
  <inkml:trace contextRef="#ctx0" brushRef="#br0" timeOffset="55217.656">12715 4716 205,'-30'28'187,"0"-10"-4,15-18-24,1 10-28,14-1-22,-15-9-2,15 9 18,0-9 37,15 0 16,-15 10-25,14-10-43,16-10-50,0 1-29,0 0-12,14-1-6,1-8-13,-15-1-40,14 1-117,-14 8-74,0-8-42,0 8-16,0 1 10,-16 0 30,-14 9 58</inkml:trace>
  <inkml:trace contextRef="#ctx0" brushRef="#br0" timeOffset="55805.9284">12655 5023 176,'-29'37'224,"-1"-9"-5,15-9-35,0-1-23,0 1 8,15-1 39,0-8-7,0-1-7,0-9 2,15 9-81,0-9-115,15-9 0,-1-10 0,1 1 0,15-10 0,0 0 0,14-9 0,-14 9 0,-1-9 0,-14 9 0,15 0 0,-15 9 0,-1 1 0,-14 8-25,0-8-130,0 18 8,-15 0 12,0 0-5,0 0-32,0-19-14,0 19 9,-15 0 3,0 0 26,-15 0 21,16 19 17,-16-19 15,0 0 19,15 0 19,-15 0 22,1 0 15,14-19 12,0 19 11,0 0 12,15-9 6,-15 9 3,15 0 17,0 0 34,0 0 30,15 9 38,-15-9 35,15 19 29,0-19 26,-15 18 38,15 1-1,-1 0-13,-14 9-113,15 9-144,-15-9 0,15 18 0,-15 1 0,0-19 0,0 9 0,0 0 0,0 0 0,0-18 0,0 9 0,0-10 0,0-8 0,0-1 0,-15 10 0,15-38 0,0 10 0,0-19 0,0 9-65,0-9-10,15-9 27,-15 9 14,15 0 15,-15 0 9,15 10 8,0-10-6,0 18 5,0-8-2,14 9 3,1-1 2,-15 1-4,15 9 9,0 0-5,-16 9 6,16 1 13,-15-1 29,0 9 25,0 20 8,-15-29-38,15 19-43,-15 0 0,0 9 0,-15-9 0,0 9 0,0 0 0,-15 1 0,1-11 0,-16 1 0,15 0 0,-14-9 0,14-1 0,-15-8 0,15-10 0,1-10 0,-1 10 0,15-27 0,0-1-220,15-10-250,0 11-50,15-29-316</inkml:trace>
</inkml:ink>
</file>

<file path=ppt/ink/ink2.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0" timeString="2019-01-30T07:03:36.401"/>
    </inkml:context>
    <inkml:brush xml:id="br0">
      <inkml:brushProperty name="width" value="0.05292" units="cm"/>
      <inkml:brushProperty name="height" value="0.05292" units="cm"/>
      <inkml:brushProperty name="color" value="#FF0000"/>
    </inkml:brush>
  </inkml:definitions>
  <inkml:trace contextRef="#ctx0" brushRef="#br0">21466 13432 217,'0'0'209,"15"0"-77,-15 0-7,0 0-28,0 0-34,0 0-2,0 0 16,0 0 37,0 9 60,15 0 24,-15 10 18,0 0-11,0 8-46,15 11-159,-15-1 0,15 0 0,-15 10 0,14-1 0,-14 1 0,15-10 0,0 9 0,-15-8 0,15 8 0,15-9 0,-15 0 0,0-9 0,14 10 0,1-11 0,0 1 0,15 0 0,-1-9 0,16-1 0,-1 1 0,1-10 0,14 1 0,1-10 0,-1 0 0,15-10 0,-14-8 0,-1 8 0,15-17 0,-14 8 0,-16-9 0,16 0 0,-31 0 0,16 10 0,-30-10 0,14 0 0,-29 9 0,0-9 0,0 10-32,0-10-21,-15 9-8,0-9-9,0 0-10,0 1 3,0-1-5,-15 0 11,15 0 5,0 9-2,-15-9 2,15 10-3,0-1-2,-15 0-1,15 1 5,0 9 6,0-10 6,0 0 9,-15 10 2,15-10-4,0 10 4,0 0 11,0 0 4,0 9 10,0-10 4,0 10 6,0 0 6,0-9 5,0 9 8,0 0 27,0 0 25,0 0 20,0 0 15,0 9 16,0-9 20,0 0 5,-15 0 11,15 10-17,0-10-2,-14 9-2,-1 0 3,-15 10-64,15-10-67,-15 19 0,1-9 0,-1 8 0,0-8 0,-15 9 0,16 0 0,-1 0 0,0-10 0,0 1 0,1 0 0,-1-10 0,15 10 0,0-19 0,15 9 0,-15-9-95,15 0-166,0 0 9,0-9 23,15 9 36,0-19 36,15 10 22,-1-10 28,1-9 14,0 9 28,15-8 25,-1-1 19,-14 9 13,15 0 16,-16 1 17,1-1 26,-15 10 24,15 0 28,-15-1 26,0 10 20,-15 0 4,14 0 7,-14 0-12,0 0-22,15 0-33,-15 0-29,0 0-27,0 10-23,15-1-8,-15 0-67,15 1-81,0-1-64,0 0-38,0 10-9,0-1 8,14-8 23,1 8-129</inkml:trace>
  <inkml:trace contextRef="#ctx0" brushRef="#br0" timeOffset="640.9484">21526 13274 119,'0'0'77,"0"-10"-5,0 10-2,0 0-5,-15 0 10,15 0 13,0 0 28,0 0 11,0 10 20,-15-1 1,15 0 4,-15 10-13,-15 9-5,15 0-8,0 9-23,-14 0-21,-1 0-18,0 10-20,0-10-24,15 0-7,-14 10-9,-1-10-8,15-9-36,0 0-74,0 0-47,0-10-29,0-8-38,15-1-14,0-9 28,0 9 44,15-18 32,-15 0 25,15-10 18,15 0 14,-15-18 18,15-9 16,-1-1 16,1 1 19,0-1 17,15 1 22,-16-1 18,1 10 15,0 0 18,0 9 24,-1 9 16,-14 1 32,0 8 25,0 1 25,0 0 17,-15 9-3,15 0-31,0 9-50,-15 0-62,15 10-32,-1-1-15,1 10-52,0 0-108,15 9-79,-15 1-75,0 8-37,15 1 15,-1 8 50</inkml:trace>
  <inkml:trace contextRef="#ctx0" brushRef="#br0" timeOffset="3504.5881">8414 14678 114,'0'-28'156,"0"10"-7,0-10-10,0 0-9,0 0-5,-15 0 28,15-9 2,-15 9 2,15-9 22,-15 9-4,0 0 3,15-9-8,-15 9-103,0 9-67,1-9 0,-1 10 0,0-1 0,0 10 0,0-1 0,0 10 0,0-9 0,0 9 0,1 9 0,-1-9 0,0 19 0,0 0 0,-15-1 0,15 10 0,0 9 0,-14 10 0,14-1 0,0 10 0,0 0 0,0 9 0,0 0 0,0 0 0,0 0 0,15 10 0,-14 9 0,-1-1 0,15 1 0,-15 9 0,0 9 0,0-9 0,0 10 0,15-1 0,-15 0 0,0 1 0,0-1 0,15-9 0,-14 0 0,-1 0 0,15-9 0,-15-1 0,0-8 0,0-1 0,15-9 0,-15 1 0,15-11 0,-15-8 0,15-10 0,-15 0 0,15-9 0,0-9 0,-15-1 0,15-8 0,0-1 0,-14-9 0,-1-9 0,15-19 0,-30 0 0,15-9 0,-15-19 0,1-9-27,-1-10-394,0-8 9,-15-1 46,16-9 63,-16 0 70</inkml:trace>
  <inkml:trace contextRef="#ctx0" brushRef="#br0" timeOffset="3578.799">7119 15441 451,'0'-19'245</inkml:trace>
  <inkml:trace contextRef="#ctx0" brushRef="#br0" timeOffset="3623.7729">7119 15413 1390,'0'0'379</inkml:trace>
  <inkml:trace contextRef="#ctx0" brushRef="#br0" timeOffset="3717.9589">7178 15469 2047,'15'0'0,"15"0"0,0 0 0,15 0 0,-1-9 0,1 9 0,14-10 0,1 1 0,-1-10 0,16 10 0,-16 0 0,16-10 0,14 10 0,-14 0 0,14-1 0,-15 10 0,16 10 0,-16-10-106,0 9-459,-14 9 35,-1 1 117</inkml:trace>
  <inkml:trace contextRef="#ctx0" brushRef="#br0" timeOffset="3999.7126">8682 15060 852,'-15'0'663,"0"0"-215,0 0-364,0 9-84,0-9 0,30 9 0,0-9 0,0 0 0,0 0 0,15 0 0,-1 0 0,16 0 0,-15-9 0,-1 9 0,1-9 0,0 9 0,-15 0 0,15-10 0,-15 10 0,-1 0 0,1 0 0,0 0 0,-15 0-360,0 10-55,-15-10 10,0 9 67,-14 0 81</inkml:trace>
  <inkml:trace contextRef="#ctx0" brushRef="#br0" timeOffset="4349.2466">8548 15208 496,'-15'0'493,"0"0"10,15 0 3,-15 10-457,0-1-49,15 0 0,0 1 0,0 8 0,-15 1 0,15 9 0,0-10 0,-15 10 0,15 0 0,0 0 0,0 0 0,0 9 0,0-9 0,-14 9 0,14 0 0,0 1 0,-15-10 0,0 9 0,15-9 0,-15 0 0,15-1 0,-15-8 0,15 0 0,-15-10 0,15 10 0,0-10 0,-15-9 0,15 9 0,15-9 0,-15 9 0,15-9 0,0 0 0,15 10 0,-1-10 0,-14 0 0,30 0 0,-15 0 0,-1 0 0,1 0 0,15-10 0,0 1 0,-1 9 0,-14-9 0,15 0 0,-1-1 0,-14 10 0,0 0-137,0 0-533,-1 0 79</inkml:trace>
  <inkml:trace contextRef="#ctx0" brushRef="#br0" timeOffset="5070.2969">9262 15125 606,'15'0'370,"-15"0"-59,0 0-28,0 0-1,0 0-87,0 9-195,0 10 0,0 8 0,0 11 0,-15-1 0,15 9 0,-15 10 0,0-9 0,0 9 0,1-1 0,14-8 0,-15-1 0,0 1 0,0-10 0,15-9 0,-15-9 0,15-1 0,0-9 0,0 1 0,0-1 0,0-18 0,0-1 0,0-17 0,15-1 0,-15-10 0,15-8 0,0-1 0,0 1 0,-1-10 0,1 10 0,0-1 0,15 1 0,-15-1 0,15 10 0,-16 0 0,16-1 0,-15 20 0,0-10 0,15 19 0,-15-10 0,0 10 0,-1 18 0,1-9 0,-15 19 0,15-1 0,-15 10 0,15 0 0,-15 9 0,0 10 0,0-1 0,0 1 0,0-1 0,0 1 0,-15-10 0,15 10 0,0-10 0,0-9 0,0 0 0,-15-10 0,15-9 0,0 1 0,0-1 0,0-18 0,0-1 0,0-17 0,15-1 0,-15-19 0,0 1-147,15-10-403,-15 0 42,15 0 109</inkml:trace>
  <inkml:trace contextRef="#ctx0" brushRef="#br0" timeOffset="5468.6052">9694 14855 335,'15'0'303,"-15"0"7,0 0 42,14 9 62,1 1-81,0-10-333,0 9 0,0 0 0,0 0 0,0 1 0,14-1 0,-14-9 0,15 9 0,0 1 0,0-1 0,-1 0 0,1 1 0,-15-1 0,15 0 0,0-9 0,-15 9 0,-1 1 0,1-10 0,0 9 0,0-9 0,0 9 0,-15 1 0,0-1 0,0 0 0,0 1 0,-15 8 0,15 1 0,0-1 0,0 1 0,0 9 0,-15 0 0,15 0 0,0 9 0,0 9 0,0-8 0,-15 8 0,15 1 0,0-1 0,0 1 0,0-1 0,-15 10 0,15-10 0,-14 1 0,14-1 0,-15-8 0,0-1 0,0 0 0,0 0 0,0-9 0,0 0 0,0 0 0,0-9 0,-14-1 0,14 1 0,-15-10 0,0 0 0,0-9 0,-14 0 0,-1-9 0,1-9 0,-1-1-256,-15-9-421,16 0-430</inkml:trace>
  <inkml:trace contextRef="#ctx0" brushRef="#br0" timeOffset="6644.2999">12164 14874 441,'0'9'330,"15"0"-2,-15-9-18,0 9 4,0-9 10,0 10-324,0-1 0,-15-9 0,15 9 0,-15 1 0,0-1 0,1 10 0,-16-1 0,15 1 0,-15 9 0,0 0 0,-14-1 0,14 1 0,-15 10 0,-14-11 0,-1 1 0,1 10 0,-1-1 0,-14-9 0,14 9 0,1-18 0,-1 8 0,1-8 0,14 0 0,15-10 0,0 0 0,1 1 0,14-1 0,0-9 0,15 9 0,15-9 0,0 0 0,14 0 0,1 9 0,0-9 0,15 0 0,-1 0 0,1 0 0,0 0 0,-1 0 0,16 10 0,-1-10 0,-14 0 0,15 0 0,-16 9 0,1-9 0,-1 0 0,1 9 0,-15-9 0,0 0 0,-15 10 0,14-10 0,-14 0 0,0 9 0,0-9 0,0 0 0,-15 0-204,-15 0-354,0-9 46,0 9-254</inkml:trace>
  <inkml:trace contextRef="#ctx0" brushRef="#br0" timeOffset="6887.1432">11152 15534 614,'-15'19'410,"0"-10"-38,1 9-30,14-8-33,-15-10-309,15 9 0,15 10 0,-15-10 0,14 0 0,1 10 0,30-10 0,-15 10 0,29-10 0,-14 10 0,14-10 0,1 0 0,14 1 0,-14-1 0,-1 0 0,1-9 0,0 9 0,-1-9 0,1 0 0,-16 10 0,-14-10 0,0 9 0,0-9 0,-1 0 0,-14 0 0,0 0 0,0 0 0,-15-9 0,15 9 0,-15-10-552,0 1-39,0-9-311</inkml:trace>
  <inkml:trace contextRef="#ctx0" brushRef="#br0" timeOffset="7250.1331">12834 14846 295,'0'-10'334,"-15"1"-35,15 0-23,0-1-62,-15 1-32,15 9 22,0 0 33,0 0-231,0 9-6,0 1 0,0 8 0,0 20 0,-15-1 0,15 9 0,-15 10 0,1 9 0,-1 0 0,0 10 0,-15-10 0,15 0 0,0 9 0,-15-18 0,16 9 0,-1-9 0,0-9 0,0-10 0,0-9 0,0-10 0,15-8 0,0-1 0,0 0 0,0-18 0,15-10 0,0 1-350,0-20-45,15 1 40,-1-9 62,1-1 59,0-9 58,0 10-62</inkml:trace>
  <inkml:trace contextRef="#ctx0" brushRef="#br0" timeOffset="7566.222">12923 15153 36,'30'-28'92,"-15"0"46,0 9 47,0 10 56,0 0 34,-15-1 36,0 10 28,14 10 31,-14-1-310,15 9-60,-15 1 0,0 18 0,0-9 0,0 9 0,0 10 0,0-1 0,0 1 0,0-1 0,-15-8 0,15-1 0,0 0 0,0-18 0,0-1 0,0 1 0,15-10 0,-15 0 0,15-9 0,0-9 0,15-9 0,-15-1 0,14-9 0,1-9 0,0 0 0,0-10 0,0 1 0,-16-1 0,16 1 0,-30-1 0,15 1 0,-15-1 0,-15 10 0,15 9 0,-30-9 0,16 9 0,-16 0 0,15 9 0,-15 1 0,-15 8 0,16 1 0,-1 9 0,-15 0 0,16 0 0,-16 9 0,15 1 0,0-1 0,1 0 0,14-9 0,0 10 0,0-10 0,0 0 0,30 0-179,-15 0-215,30 0 17,-15 0 35,29 0 39,-14-10-146</inkml:trace>
  <inkml:trace contextRef="#ctx0" brushRef="#br0" timeOffset="8032.1097">14010 14753 124,'44'-28'137,"-14"9"26,0 0 48,-15-8 50,0 8 74,0-9 49,-15 0 48,14 0-432,-14-9 0,0 9 0,0-9 0,0 9 0,-14-9 0,-1 9 0,15-9 0,-15 9 0,0-9 0,0 9 0,-15 0 0,15 0 0,0 9 0,1 1 0,-1-1 0,-15 10 0,15-1 0,0 1 0,0 9 0,0 0 0,-14 9 0,14-9 0,0 10 0,0 8 0,0-8 0,-15 8 0,15 1 0,1-1 0,-1 1 0,15-10 0,-15 10 0,15 0 0,-15-10 0,15 0 0,0 10 0,0-10 0,15 0 0,-15 1 0,15-10 0,0 9 0,-1-9 0,1 0 0,0 0 0,15-9 0,-15 9 0,15-10 0,-15 1 0,14 0 0,-14 0 0,15-1 0,-15 1 0,0 0 0,0 9 0,-1-10 0,1 10 0,0 0 0</inkml:trace>
  <inkml:trace contextRef="#ctx0" brushRef="#br0" timeOffset="8283.4261">14069 14241 2047</inkml:trace>
  <inkml:trace contextRef="#ctx0" brushRef="#br0" timeOffset="8441.0104">14069 14250 2047,'-15'0'0,"15"10"0,-15 8 0,1 1 0,-1 9 0,-15 9 0,15 9 0,0 1 0,-15 18 0,16 9 0,-16 1 0,15 9 0,-15 9 0,15 9-617,-15 0-807</inkml:trace>
  <inkml:trace contextRef="#ctx0" brushRef="#br0" timeOffset="10020.7971">15870 15125 283,'0'9'321,"15"0"7,-15 1-28,0 8-43,-15-9 3,15 19 38,-15 0-298,0 9 0,-14 1 0,-1 8 0,0 10 0,0 0 0,0 0 0,1-1 0,-1 1 0,0 0 0,15 0 0,-14-10 0,14 1 0,0-19 0,15 0 0,0-10 0,0-8 0,0-1 0,15-9 0,14-9 0,1-10-4,0-9-209,15-9 13,-1-10 26,1 1 34,0-1 33,-1 10 45,-14 0 29,0 0 19,-1 18 25,-14 1 54,0-1 48,0 10 54,-15-1 41,0 1 26,15 9-85,-15 9-149,-15 1 0,15-1 0,0 0 0,0 19 0,0-9 0,-15 9 0,15 0 0,0-1 0,0-8 0,0 0 0,0-1 0,15 1 0,-15-10 0,15-9 0,15 0 0,-15 0 0,14-18 0,1-1 0,0 0 0,0-9 0,-15 1 0,14-1 0,-14 0 0,0-9 0,-15 9 0,15 0 0,-15-9 0,0 9 0,-15 9 0,15-9 0,-15 0 0,0 10 0,0-1 0,1 10 0,-1-1 0,-15 1 0,15 0 0,-15 9 0,15 0 0,-14 0 0,14 0 0,-15 0 0,15 0 0,0 0 0,0 0 0,0 0 0,1 0-210,14 0-296,0 0 54,0 9 73</inkml:trace>
  <inkml:trace contextRef="#ctx0" brushRef="#br0" timeOffset="10692.4065">15394 15450 916,'-15'0'428,"15"0"-76,0 10-165,0-10-105,0 0-44,0 0 6,15 0-44,0 0 0,14 0 0,1 0 0,15 0 0,0 9 0,14-9 0,1 18 0,-1-8 0,1 8 0,-1 1 0,1 0 0,-1 8 0,-14 1 0,-15 0 0,-1 0 0,-14 9 0,0-9 0,-15 9 0,-15 1 0,0-10 0,1-1 0,-31 1 0,0-9 0,1-10 0,-16 1 0,1-20 0,-1 1 0,0-19 0,1-9 0,-1 0 0,16-19 0,-1 0 0,15 0 0,1 0 0,14 1 0,15 8 0,0 1 0,15-1 0,14 10 0,16 0 0,0 9 0,14 0 0,16 9 0,-1 19 0,0 0 0,1 10 0,-16 8 0,16 10-129,-16 9-48,-14 1 28,-15 8 24,-1 1 27,-29-1 2,15-9 13,-30 10 4,1-10-14,-1 0-33,-15-9-48,0 0-40,-29-9-1</inkml:trace>
  <inkml:trace contextRef="#ctx0" brushRef="#br0" timeOffset="12643.553">9054 16650 623,'0'9'412,"0"1"-85,0-1-108,-15 0-28,15 10 50,-15 0-207,0 18-34,0 0 0,0 9 0,0 1 0,1 9 0,-1 9 0,0-9 0,0 9 0,0 0 0,0 0 0,0 0 0,0 0 0,15-9 0,-15-9 0,1-1 0,14-18 0,0-9 0,-15-1 0,15-8 0,0-1 0,0-28 0,0 1 0,0-20 0,0-8 0,0-10 0,15 0 0,-1-9 0,-14 9 0,30 1 0,-15-11 0,0 11 0,15 8 0,-15 1 0,14-1 0,1 19 0,-15 0 0,15 0 0,-15 19 0,0 0 0,14 9 0,-14 9 0,0 0 0,0 10 0,0 18 0,0 0 0,-15 19 0,15 0 0,-15 9 0,0 0 0,0 10 0,0-1 0,0-9 0,0 0 0,-15 0 0,15-18 0,-15-1 0,15-8 0,0-10 0,-15-10 0,15 1 0,0-10 0,0 0 0,0-18 0,0-10 0,0-8 0,0-1-197,0-19-286,0 1 20,0-10 85,0 9-141</inkml:trace>
  <inkml:trace contextRef="#ctx0" brushRef="#br0" timeOffset="12840.2316">9575 17013 706,'14'9'595,"1"1"-203,0-1-146,-15 0-138,15 0-108,15 10 0,-15-10 0,0 1 0,14-10 0,-14 9 0,15-9 0,0 0 0,0 0 0,14 0 0,-14 0 0,0 0 0,0-9 0,-1 9 0,1-10 0,-15 10-418,0-9-60,0 9 52,0-9 88</inkml:trace>
  <inkml:trace contextRef="#ctx0" brushRef="#br0" timeOffset="13031.9284">9589 17338 1065,'-14'28'761,"-1"-9"-540,0-10-221,0 10 0,15-10 0,-15-9 0,15 9 0,15-9 0,15-9 0,-1 9 0,16-9 0,0 0 0,-15-1 0,14 1 0,1 0 0,-1-1 0,-14 10 0,15 0 0,0 0-377,-1 10-198,1-10 86</inkml:trace>
  <inkml:trace contextRef="#ctx0" brushRef="#br0" timeOffset="13562.2291">10988 16836 176,'30'-9'167,"-15"9"41,15-9 32,-15-1 41,0 10 39,0-9 46,-1 9-77,1-9-289,0 9 0,-15 9 0,0 0 0,0 10 0,-15-1 0,-14 10 0,14 10 0,-15-1 0,0 9 0,0 1 0,-14-1 0,14 1 0,-15-10 0,1 10 0,14-1 0,-30 1 0,31-10 0,-16 0 0,15-9 0,0-10 0,1 1 0,14-10 0,0 1 0,15-1 0,-15 0 0,30-9 0,15-9 0,-15 0 0,14-1 0,16 1 0,-15 0 0,14-1 0,1 1 0,15 0 0,-16 0 0,16-1 0,-1-8 0,1 8 0,-1 1 0,1 9 0,-1-9 0,-14-1 0,15 10 0,-31-9 0,16 9 0,-30 0 0,15 0 0,-16 0 0,1 0 0,0 0 0,-15 0-217,0 0-156,-15 0-9,0 0 21,-14-9 65</inkml:trace>
  <inkml:trace contextRef="#ctx0" brushRef="#br0" timeOffset="13821.9145">11197 16873 453,'0'-18'399,"0"18"11,0-10 11,0 10-57,0 10-364,0-1 0,0 10 0,-15 9 0,0 9 0,0 9 0,0 1 0,0 18 0,15 0 0,-14 0 0,-1 10 0,0-1 0,0 0 0,15-8 0,0-1 0,0-10 0,0-8 0,0-1 0,-15-8 0,15-1 0,0-9 0,0-10 0,0-8 0,15-1 0,-15 0 0,0 1 0,0-20-154,0 10-223,15-18-3,-15-1 15,15-9 48</inkml:trace>
  <inkml:trace contextRef="#ctx0" brushRef="#br0" timeOffset="14365.94">11807 17162 649,'0'0'683,"-15"0"-117,15 9-417,-15-9-149,0 9 0,1 1 0,-1-1 0,0 19 0,-15 0 0,15 9 0,0 9 0,-15 1 0,16 9 0,-1 0 0,15-1 0,-15 1 0,15-9 0,0-10 0,15-9 0,-15 0 0,29-10 0,-14-8 0,15-10 0,15-10 0,-15-8 0,29-10 0,-14-9 0,-1-1 0,-14-8 0,0-1 0,0 1 0,-1-1 0,-14 10 0,0 0 0,-15 0 0,0 9 0,0 0 0,-15 0 0,15 9 0,-15-8 0,-14 8 0,14 10 0,-15-10 0,0 10 0,0-1 0,1 1 0,-16 0 0,15 0 0,1 9 0,-1-10 0,0 10 0,0 0 0,15 0 0,-14 0 0,14 0 0,0 0-230,15 0-232,0 10 20,15-10 73,0 9 104</inkml:trace>
  <inkml:trace contextRef="#ctx0" brushRef="#br0" timeOffset="14559.3547">12298 17236 293,'15'19'466,"0"-1"73,-15 1 4,0-10-337,0 1-206,0-1 0,15-9 0,0 0 0,14-9 0,1-1 0,0 1 0,0 0 0,0-1 0,14 10 0,-14-9 0,0 9 0,-1 0 0,1 0-129,0 9-292,-15-9 15,0 10 43,0-10 62,0 9-118</inkml:trace>
  <inkml:trace contextRef="#ctx0" brushRef="#br0" timeOffset="14716.8645">12432 16976 322,'-15'-19'424,"0"10"48,15-1 25,-15 10-165,1 0-332,14 10 0,0-1 0,0 19 0,0 0 0,0 18 0,0 10 0,0 19 0,0-1 0,0 10 0,0 18 0,0 0 0,0 1 0,0 18-766,0 0-514</inkml:trace>
  <inkml:trace contextRef="#ctx0" brushRef="#br0" timeOffset="17123.8978">15930 17013 312,'0'-9'258,"14"9"15,-14 0-7,0 0-11,0 0-17,0 0 0,-14 9-31,-1 10-207,-15-1 0,0 1 0,-14 18 0,-1 0 0,0 0 0,1 10 0,-1-1 0,0 1 0,1-1 0,-1 1 0,0-10 0,16 0 0,14-9 0,0-9 0,0-10 0,0 0 0,15 1 0,30-10 0,-15-19 0,29 10 0,1-10 0,15-9 0,-1 10 0,1-10 0,-1 9 0,16 1 0,-31-1 0,16 0 0,-16 10 0,1 9 0,-15-9 0,0 9 0,-1 0-121,-14 0-23,-15 0 10,15 0 19,-15 0 12,0 0-19,0 0-19,0-10-5,-15 1 4,0 0 5,-14 0 20,14-10 13,-15 0 21,0 1 26,15-10 26,-15 0 14,16 9 21,-1 1 29,0-1 37,0 10 17,15 0 17,0 9 21,-15-10 14,15 10 14,0 0 34,0 0 20,0 0 3,0 10 39,0 8-103,-15 1-146,15 9 0,0 9 0,-15 9 0,0 1 0,15 9 0,-14-1 0,-1 1 0,0 0 0,0-19 0,15 10 0,-15-19 0,15-10 0,0 1 0,0-10 0,0-18 0,15-10 0,0-18 0,15-9 0,-16-1-171,16-18-17,0 0 22,0 0 22,-1 9 57,-14-9 39,15 9 20,0 0 14,0 10 2,-15 9 10,14 9-3,-14 0 7,-15 9 11,15 10 34,-15-1 41,15 1 34,-15 9 18,0 0 11,0 0 7,0 9-14,0 1-144,0 8 0,0 1 0,-15 9 0,15 9 0,-15 10 0,15-1 0,-15 1 0,0 8 0,15 1 0,-14 9 0,-1 10 0,0-10 0,0 19 0,0-10 0,0-9 0,0 10 0,15-20 0,-15 1 0,15-9 0,-15-10-49,15 0-283,0-18-5,0-1 16,0 1 28,0-19 33,0 0 46</inkml:trace>
  <inkml:trace contextRef="#ctx0" brushRef="#br0" timeOffset="17410.8358">16748 16641 196,'0'0'286,"0"0"-17,0 0-30,0 9-30,0-9 9,0 9 30,-15 1 40,15 8-194,-15 10-94,0 9 0,-14 10 0,14-1 0,-15 10 0,0 19 0,1-1 0,-1 19 0,-15 9 0,15 10 0,-14 18 0,-1 10 0,0 9 0,-14-1 0,14 1 0,1-9 0,-1-1 0,0-18 0,1-18 0,14-20 0,15-18-73,0-18-198,0-19-22,15-10-14,0-18-5,0-9 25,15-9 53</inkml:trace>
  <inkml:trace contextRef="#ctx0" brushRef="#br0" timeOffset="17802.5874">16629 17394 312,'0'10'230,"0"-10"-49,0 0-36,0 9-26,0-9-8,0 0 60,15-9 50,0-1-5,0 1-35,14 0-54,1-1-94,0 1-33,0 0 0,14-1 0,-14 10 0,0 0 0,0 0 0,-1 0 0,1 10 0,-15-1 0,0 10 0,-15 9 0,0-1 0,-15 1 0,0 10 0,0 8 0,-14-9 0,-16 10 0,0-1 0,1-8 0,-1 8 0,-15-9 0,31 0 0,-16-9 0,30-9 0,-15-10 0,16 10 0,14-10 0,29-9 0,1-9 0,0-10 0,29 1 0,1-1 0,-1 0 0,1-8 0,-1 8-316,1-9-82,0 9 22,-1 10 30,-14-9 56</inkml:trace>
  <inkml:trace contextRef="#ctx0" brushRef="#br0" timeOffset="18540.4816">17001 17115 219,'15'-9'255,"0"0"19,-15 9-7,15 0-18,-15 0 12,0 0 43,0 0-86,-15 18-218,0 1 0,0 18 0,-15 10 0,1-1 0,-16 19 0,0 0 0,1 0 0,-16 10 0,15-1 0,1-9 0,-1 0 0,1 1 0,14-20 0,0-9 0,0-9 0,15 0 0,15-19 0,-15 1 0,30-1 0,0-9 0,0 0 0,30-9 0,-1-10 0,1 0 0,15-8 0,14-1 0,-14 0 0,14 0 0,-15-9 0,16 18 0,-16-9 0,-14 10 0,15-1 0,-31 0 0,16 10 0,-30 0 0,15 9 0,-15-10-156,-15 10-27,0-9-5,0 9-22,0-9-1,-15 0 1,0-1 17,-15-8 29,0-1 38,-14-9 41,14 10 39,0-10 30,0 9 33,1 0 30,-1 10 39,15 0 43,15-1 31,-15 1 37,0 9 28,15 0 37,0 0 17,0 0 12,0 0-196,0 9-95,-15 1 0,15 8 0,0 1 0,0 18 0,-15 0 0,15 1 0,0 8 0,-15-9 0,15 10 0,0-10 0,0-9 0,0 9 0,0-9 0,0-9 0,0-1 0,15 1-135,-15-19-165,15 9 15,-15-18 22,15 0 15,0-10 25,0-9 31,0-9 38,15-10 40</inkml:trace>
  <inkml:trace contextRef="#ctx0" brushRef="#br0" timeOffset="18806.9377">17150 17515 74,'15'-37'129,"0"9"43,0 0 31,-1 10 34,1-1 37,0 10 34,0-1 54,0 1-74,0 9-288,0 0 0,0 0 0,0 0 0,-1 0 0,1 9 0,0 1 0,0-1 0,15 10 0,-15-1 0,14 1 0,-14-1 0,0 10 0,0 0 0,0 0 0,0 9 0,-15-9 0,0 0 0,0 0 0,-15 9 0,15-9 0,-15-9 0,0 9 0,0-10 0,15 1 0,-15-10 0,15 0 0,-14 1 0,14-1 0,14-9 0,16 0 0,0 0 0,0-9 0,0-1 0,14 1 0,-14 0-182,0 9-174,0-9 31,-1-1 26,1 1 3,-15 9 45</inkml:trace>
  <inkml:trace contextRef="#ctx0" brushRef="#br0" timeOffset="19238.329">16391 18083 364,'-119'0'193,"15"0"-37,0 0-39,-1-10 6,1-8 34,15 8 44,0-17 40,-16-1-19,16 0-15,0-19-141,-1 1-66,1-10 0,0-9 0,14-10 0,16 1 0,-1-10 0,31 10 0,-1-1 0,30-8 0,0 18 0,15-1 0,29 1 0,1 0 0,15 0 0,29 9 0,0 0 0,30 10 0,0-1 0,30 10 0,0 9 0,15 0 0,14 19 0,1 18 0,-1 1 0,16 27 0,-15 9 0,-1 10 0,1 19 0,-30 8 0,-1-8 0,-29 18 0,1-9 0,-31 9 0,-30 0 0,-14 0 0,-15 9 0,-15-9 0,-30 0 0,0 0 0,-30 0 0,-29-9 0,-15-10 0,-16 1 0,-14-1 0,-15-18 0,-15-10 0,1-9 0,-1-18 0,-15-10 0,15-18 0,-14-28 0,14-10 0,0-27 0,15-19 0,15-19 0,15 1 0,14-10 0,31 0 0,14 9 0,30 10 0,15 9 0,15 0-280,15 18-226,15 10 10,14 0-268</inkml:trace>
  <inkml:trace contextRef="#ctx0" brushRef="#br0" timeOffset="21327.8747">8265 17738 612,'0'0'353,"-15"0"4,15 10-91,0-10-51,0 0 28,0 9-242,0 0-1,15 1 0,0-1 0,15 0 0,-1 10 0,1-10 0,0 10 0,0-10 0,14 10 0,-14-10 0,0-9 0,14 9 0,-14 1 0,0-10 0,15 0 0,-16 0 0,16 0 0,-15 0 0,0 0 0,14 0 0,-14 9 0,-15-9 0,15 9 0,-1-9 0,-14 9 0,15 1 0,-15-10 0,15 9 0,-15 0 0,-1-9 0,16 10 0,-15-10 0,0 9 0,0-9 0,15 0 0,-15 0 0,-1 0 0,16 0 0,-15 0 0,15 0 0,-15 0 0,14 9 0,1 1 0,0-1 0,0 10 0,0-10 0,-1 9 0,1 1 0,0 0 0,0-10 0,14 10 0,-14-10 0,15 0 0,-1-9 0,1 0 0,0-9 0,14 0 0,-14-10 0,14 0 0,-14 1 0,15-1 0,-1 1 0,1-1 0,-16 0 0,16 10 0,-16 9 0,1 0 0,0 0 0,14 9 0,-14 10 0,-15 0 0,14-1 0,1 1 0,0-1 0,-1 1 0,-14 0 0,15-1 0,-1-9 0,1 1 0,0-10 0,-1 0 0,1 0 0,14-10 0,1-8 0,-1 9 0,1-10 0,0 0 0,14 10 0,-15 0 0,1 9 0,14 0 0,-14 9 0,0 0 0,-1 10 0,1 9 0,-1 0 0,1 0 0,-1 0 0,-14-1 0,14 1 0,-14-9 0,15 9 0,-1-19 0,-14 0 0,14 1 0,1-20 0,-1 1 0,-14 0 0,14-10 0,1-9 0,-15 10 0,14-1 0,-14 1 0,-1 8 0,-14 1 0,0 0 0,0 9 0,0 9 0,-16-9 0,-14 9 0,15 1 0,0-1 0,-15 0 0,0 0 0,0 1-31,0-10-415,0 0-12,-15 0 22,0 9-237</inkml:trace>
  <inkml:trace contextRef="#ctx0" brushRef="#br0" timeOffset="26136.8769">2386 13022 260,'0'10'133,"0"-10"-11,0 0-6,0 9-21,0-9 1,0 9 20,0-9 46,30 19 27,-30-10 5,0 10-14,0-1 5,15 1-32,0 0-107,-15-1-46,15 1 0,0-1 0,14 1 0,-14 0 0,15-1 0,-30-8 0,30 8 0,-1-8 0,-14-10 0,15 0 0,0-10 0,0 1 0,29-10 0,-29 1 0,-15-1 0,15-9 0,-1 19 0,-14-10 0,30 10 0,-45 0 0,30 9 0,-30-10 0,29 20 0,-29-1 0,15-9 0,0 9 0,0 1 0,0-10 0,0 9 0,0-9 0,29-9 0,-14-1 0,0-8 0,-15-1 0,29-9 0,-14 0 0,15 10 0,-15-1 0,14 10 0,1-1 0,-15 10 0,14 10 0,-14 8 0,0 1 0,0 9 0,-16 0 0,16 0 0,-15-10 0,30 10 0,-45-9 0,30-10 0,-30 0 0,29-9 0,-14 0 0,15-9 0,0-10 0,-1 1 0,1-1 0,0-9 0,0 10 0,0-1 0,-1 1 0,1 8 0,15 10 0,-15 0 0,-16 0 0,16 10 0,-15 8 0,15-9 0,-15 1 0,0-1 0,-1 0 0,16 1 0,-30-1 0,30-9 0,-30-9 0,15-1 0,0-8 0,0-1 0,0 1 0,-1-10 0,16 9-187,-15-9-80,0 10 25,15 8-17,-30-8-16,29 8 20,-29 1 31</inkml:trace>
  <inkml:trace contextRef="#ctx0" brushRef="#br0" timeOffset="34378.4481">12730 6083 261,'-45'10'86,"15"-1"0,1-9-38,14 9-28,0-9-14,15 0 10,0 0 45,30 0 36,-1-9 21,31 9 11,-1-9-10,31-1-18,-1 1-6,30-10 0,15 10-9,15-9-27,0 8 15,29-8 1,16-1-8,14 0-16,0-8-22,31 8 1,-16-9-5,30 0-9,0 10-7,0-10-3,0 9-1,-15 0-5,15 10 10,-15 0-12,-15-1 2,1 10 2,-31 0-10,1 0-18,-31 0-20,1 0-37,-30 10-27,-15-10-10,-30 9-12,1-9-5,-16 9-13,-29-9 3,-1 0 50,-14 0 28,-15-9 10,-15 0 9,0-1-9,-15-17 0,-15 17 11,1-36 18,-16 18 14,0-9 10,1-1 1,-16 1 7,15 9 5,-14 0 1,-1-9-1,1 19 27,14-10 41,1 9 9,14 10 7,0 0-45,15 9-20,0-19-18,15 19 0,0 0 14,15 0 30,15 19 9,0-19-13,29 0-9,-14 18-16,29-9-10,-14 10 2,14 0 0,15-10 21,1 19 26,-1-10 15,0 1-29,1 0-19,-1 9-4,0-10-10,1 1-3,-16-1 5,-15 1-17,1 0 7,-30-1 16,0 1 23,-16-1 3,-14 10-27,-14-9-8,-1-1-27,-30 10-53,0-9-59,-14 0-48,-16-1-32,-14-8-36,0-1-24,-15 0 24</inkml:trace>
  <inkml:trace contextRef="#ctx0" brushRef="#br0" timeOffset="34974.4288">14069 3711 119,'0'-18'128,"0"-1"-17,0 19-26,0-18-17,0 18-11,0 0 7,0 0 60,15 0 33,0 0 22,-15 18 29,15 10 31,0 9-9,15 19-1,-16 9-180,1 19-49,0 28 0,-15 8 0,15 11 0,-15 27 0,0 0 0,0 19 0,-15 9 0,15 9 0,0 19 0,-15 0 0,15 9 0,-15-9 0,1 0 0,-1 9 0,0-9 0,-15-9 0,15-10 0,-15-18 0,1-28 0,14-19 0,0-37 0,0-19 0,15-18-148,-15-28-117,15-9 12,0-29 11,15-27 13,-15-19 12,15-27 18,-15-29 15,0-27 37</inkml:trace>
  <inkml:trace contextRef="#ctx0" brushRef="#br0" timeOffset="35210.4075">14233 3535 178,'0'-19'128,"0"0"-9,0 10-9,0 9 0,0 0 11,0 0 32,0 9 32,-15 10 19,0 18 11,0-9-13,-14 28-29,-16 0-50,0 28-97,-14-1-26,-1 20 0,1-1 0,-16 9 0,1 10 0,-1 0 0,-14 0-117,15-18-36,14-1-9,1-46 10,29 9-25,0-47-43,15 1-16,0-28 11,15-19 30,15-28 37,0-9 37</inkml:trace>
  <inkml:trace contextRef="#ctx0" brushRef="#br0" timeOffset="35359.8055">13935 3535 173,'45'-56'82,"0"28"15,-1 9 36,-14 19 30,0 0 9,-15 19 19,14-10 1,-14 19-40,0 19-57,0-10-47,15 19-16,-15 9-15,0 19-13,14-1-25,1 1-63,0 9-55,0 9-45,-1 1-21,1-1-7,15 0 12,-1 10 4,-14-10-112</inkml:trace>
  <inkml:trace contextRef="#ctx0" brushRef="#br0" timeOffset="36587.3882">18713 9990 251,'-30'-28'110,"0"0"-15,0 10-5,15-1 6,1 10-16,-1-1-11,15 10-8,0 0 74,0 0 59,29 10 27,-14 8 12,15 1-28,15 0-53,14 8-97,-14-8-55,14 0 0,16 9 0,-16-10 0,1 10 0,14-9 0,-14-1 0,-15 1 0,-1 0 0,-14-1 0,0 1 0,-15 18 0,0-9 0,-15 18 0,-15 1 0,0 9 0,-15-1 0,0 1 0,-14 0 0,-1 9 0,0 0 0,-14-9 0,29-9 0,-15-10 0,30 0 0,-14-18 0,14-1 0,15-8 0,15-10 0,14-10 0,1-8 0,15-1 0,-1-18 0,16 9 0,0-9 0,-1-10-193,1 10-67,-1-9-2,-14 8 4,14 1 16,-14 0 24,0 0 18,-16-1 28</inkml:trace>
  <inkml:trace contextRef="#ctx0" brushRef="#br0" timeOffset="36941.8016">19799 9404 222,'15'-19'257,"-15"1"-34,0-1-68,0 10-51,0 9-30,0-9 19,0 18 85,0 0 71,0 10 14,0 9-34,0 9-229,-15 9 0,15 10 0,-15 0 0,0 9 0,15 10 0,-15-10 0,1 0 0,-1 0 0,15-9 0,-15-10 0,15-8 0,0-11 0,0-8 0,0-10 0,15-9 0,0 0 0,-1-18 0,16-19 0,-15-10 0,15-9 0,0-18 0,-1-1 0,16-8-11,-15 8-88,0-8 27,-1 17 36,1 1 12,0 9 7,-15 10 10,0 9 1,0 9 10,-1 9 19,1 10 16,0 0 52,-15 18 24,15 0-115,-15 10 0,15 18 0,-15 0 0,0 10 0,0-1 0,-15 1 0,15 9 0,0-1 0,-15-8 0,15-10 0,-15 0 0,15 1 0,-15-20-154,15 10-301,-14-19-29,14 10 52</inkml:trace>
  <inkml:trace contextRef="#ctx0" brushRef="#br0" timeOffset="38758.922">14173 5925 6,'0'10'9,"15"-10"3,-15 0 2,0 0 2,0 18 4,0-18 5,0 0 2,15 0 6,-15 0 1,0 0 2,15 9-1,-15-9-1,0 0-3,15 10-1,-15-10-3,0 0-2,15 0-5,-15 0-4,15 0 4,0 0-4,-1 0-1,1 0 0,0-10-4,0 10 0,0 0 6,0-9 15,15 9 21,-15-18-8,14 8-13,1 1-12,-15 0-8,15-10-9,-1 10 3,1-1-2,0 1-1,-15-9 5,15 8-2,-1 10 2,1-28-4,0 19 0,0-10 0,-1 10 0,16-10-4,-15 1 0,15-1 1,-16-9 1,16 10 1,-15-10-3,14 0-2,1 9 2,-15-18-2,14 0 5,-14 0 1,15 9-6,-1-9 2,-14-1 0,15 11-2,-15-29 4,14 18-2,1 11 0,-15-29 0,14 9 0,1 1 0,0-1 4,-1 1-3,1-1 2,0-9-1,-1 10 6,1-10 4,-15 19 3,14-28 1,1 9-2,-15 0 4,14 10 1,-14-10-7,15 9-1,-15-8 6,-1 8 0,1-9 0,0 10 9,0-10-1,-1 9-1,1-8 3,15 17-7,-15-27 1,-1 9-3,1 1-4,0 8-1,0-18 5,-1 9-7,1 0 2,0 10 4,0-19-6,-1 18-4,1 1-2,-15-19-3,15 9 6,0 0-3,-15-9-9,14 9 5,1 10-1,-15-29 3,15 29-3,-15-19 0,14 9 0,-14 0 0,15 9 0,0-18 0,-15 9 0,14-18-2,1 28 2,0-29 2,0 29-1,-1-29-4,-14 29 3,15-29 2,0 29-2,0-10 0,-1-9 2,-14 9-2,15 10-2,0-10 4,-15-9 0,0 9-1,14 0-7,-14 10 6,0-20 2,15 11-6,-15 17 1,0-8 6,0-10-3,-1 10 0,1 8-2,0 1-3,0-9 8,0 8-8,0 1 10,0-9-8,15 8 0,-16 1-3,1-9 7,-15 9-1,15-1 0,0 1-2,0 9-2,0-9 0,0 18 4,-15-18-2,15 9 2,-15 10-3,14-1 3,-14 1-3,0 18 3,0-19 0,0 19 0,0-19-2,0 10-2,0 9 0,0-19 4,0 19 3,0 0-5,0-18 0,0 18 4,0 0-4,0 0-1,0 0 4,0 0-5,0 0 8,0 0 2,0 0-5,0 0-5,0 0 2,0 0 6,0 0-2,0 0 0,0 0-4,0 0 4,0 0-4,0 0 4,0 0 0,0 0-7,0 0 3,0 0 4,0 0 0,0 0-4,0 0-9,0 0-11,0 0-32,0 0-41,0 0-18,-14 0-21,14 0-14,0 0-10,-15 0-4,0 0 9</inkml:trace>
</inkml:ink>
</file>

<file path=ppt/ink/ink20.xml><?xml version="1.0" encoding="utf-8"?>
<inkml:ink xmlns:inkml="http://www.w3.org/2003/InkML">
  <inkml:definitions>
    <inkml:context xml:id="ctx0">
      <inkml:inkSource xml:id="inkSrc0">
        <inkml:traceFormat>
          <inkml:channel name="X" type="integer" max="1440" units="cm"/>
          <inkml:channel name="Y" type="integer" max="900" units="cm"/>
        </inkml:traceFormat>
        <inkml:channelProperties>
          <inkml:channelProperty channel="X" name="resolution" value="35.29412" units="1/cm"/>
          <inkml:channelProperty channel="Y" name="resolution" value="35.29412" units="1/cm"/>
        </inkml:channelProperties>
      </inkml:inkSource>
      <inkml:timestamp xml:id="ts0" timeString="2019-01-30T07:31:05.305"/>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1" timeString="2019-01-30T07:31:13.419"/>
    </inkml:context>
  </inkml:definitions>
  <inkml:trace contextRef="#ctx0" brushRef="#br0">11367 4212,'42'0,"0"0,22 0,20 0,1 0,63 0,43 21,20 43,-20-43,63 0,-21 22,0-22,-64 21,64 43,-85-85,-21 0,85 0,-1 0,-63 0,22 0,20 0,43 0,0 0,-21 0,84 0,-106 0,22 0,21 0,21 0,63 0,-105 0,-43 21,1-21,41 0,-41 0,-1 0,-84 0,-22 0,-20 0,-1 0,-21 0,43 0,-43 0,0 0</inkml:trace>
  <inkml:trace contextRef="#ctx1" brushRef="#br0">13072 11330 0,'30'-131'0,"0"-27"0,-1 9 0,16-18 0,0 9 0,14-19 0,1 0 0,-1 1 0,1-10 0,14-10 0,1 1 0,-16-10 0,16-9 0,-1 0 0,0 0 0,1 0 0,-16-9 0,1-9 0,-15-10 0,-16 9 0,-29 1 0,-15 18 0,-14 18 0,-46 10 0,-14 10 0,-30 18 0,-30 18 0,-30 19 0,-29 28 0,0 28 0,-16 19 0</inkml:trace>
  <inkml:trace contextRef="#ctx0" brushRef="#br0" timeOffset="18992.2817">4085 5673,'64'0,"105"0,0 42,85 0,85 64,148-42,169 42,170-22,-22 64,0-105,22 20,-191-20,-170-43,107 0,-106 0,-1 0,-105 0,-106 21,-85 0,-20-21,20 42,-84-21,-22-21,-21 0</inkml:trace>
  <inkml:trace contextRef="#ctx0" brushRef="#br0" timeOffset="19703.1628">12002 5525</inkml:trace>
  <inkml:trace contextRef="#ctx0" brushRef="#br0" timeOffset="24783.7668">8149 7070,'43'0,"20"0,-21 0,22 0,21 0,-1 0,-20 0,42 0,-22 0,22 0,21 0,-21 0,21 0,-42 0,-22 0,1 0,-1 0,-21 0,-20 0,20 0,0 0,22 0,20 0,43 0,43 0,-22 0,21 0,-63 0,-21 0,-1 0,1 0,-21 0,-22 0,21 0,22 0,-21 0,41 0,-20 0,-21 0,-1 0,22 0,-64 0,64 0,-43 0,43 0,-43 0,21 0,22 0,-21 0,20 0,-20 0,20 0,1 0,21 0,-21 0,-1 0,22-21,85-43,-1 64,1 0,-86 0,-20 0,21 0,21-21,-21 21,21 0,-106 0,21 0,-21-21,22 21,-22 0,42 0,1 0,-22 0,22 0,-1 0,85-43,1 43,-1 0,-21 0,21 0,42 0,-63 0,-42 0,21 0,-43 0,-20 0,20 0,-20 0,20 0,-21 0,1 0,-22 0,0 0,0 0,0 0</inkml:trace>
  <inkml:trace contextRef="#ctx0" brushRef="#br0" timeOffset="25704.0657">17314 6900,'43'0,"41"0,65 0,20 0,21 0,64 0,64 0,-43 0,43 22,-64-1,0-21,-43 0,1 0,-106 0,-43 0,-20 0,-22 0</inkml:trace>
  <inkml:trace contextRef="#ctx0" brushRef="#br0" timeOffset="33783.9947">11769 15346,'21'-21,"191"21,-1 0,107 0,63 0,84 0,-62 0,126 0,-64 0,-62 0,126-21,21-85,-190 85,-85-43,-63 64,21 0,-149-21,-63 21,22 0,-43-21</inkml:trace>
</inkml:ink>
</file>

<file path=ppt/ink/ink21.xml><?xml version="1.0" encoding="utf-8"?>
<inkml:ink xmlns:inkml="http://www.w3.org/2003/InkML">
  <inkml:definitions>
    <inkml:context xml:id="ctx0">
      <inkml:inkSource xml:id="inkSrc0">
        <inkml:traceFormat>
          <inkml:channel name="X" type="integer" max="1440" units="cm"/>
          <inkml:channel name="Y" type="integer" max="900" units="cm"/>
        </inkml:traceFormat>
        <inkml:channelProperties>
          <inkml:channelProperty channel="X" name="resolution" value="35.29412" units="1/cm"/>
          <inkml:channelProperty channel="Y" name="resolution" value="35.29412" units="1/cm"/>
        </inkml:channelProperties>
      </inkml:inkSource>
      <inkml:timestamp xml:id="ts0" timeString="2019-01-30T07:31:45.906"/>
    </inkml:context>
    <inkml:brush xml:id="br0">
      <inkml:brushProperty name="width" value="0.05292" units="cm"/>
      <inkml:brushProperty name="height" value="0.05292" units="cm"/>
      <inkml:brushProperty name="color" value="#FF0000"/>
    </inkml:brush>
  </inkml:definitions>
  <inkml:trace contextRef="#ctx0" brushRef="#br0">4509 6181,'42'0,"43"0,42 0,-43 0,22 0,0 21,-21-21,42 21,0-21,21 21,21 0,-21-21,43 0,42 0,-64 0,21 0,-20 0</inkml:trace>
  <inkml:trace contextRef="#ctx0" brushRef="#br0" timeOffset="680.1119">4678 7281,'106'0,"84"0,43 0,42-63,43 21,296-22,-22-42,-41 43,-107-22,-105 43,-85 42,21 0,21 0,22-43,-85-41,-64 84</inkml:trace>
</inkml:ink>
</file>

<file path=ppt/ink/ink22.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0" timeString="2019-01-30T07:32:10.497"/>
    </inkml:context>
    <inkml:brush xml:id="br0">
      <inkml:brushProperty name="width" value="0.05292" units="cm"/>
      <inkml:brushProperty name="height" value="0.05292" units="cm"/>
      <inkml:brushProperty name="color" value="#FF0000"/>
    </inkml:brush>
  </inkml:definitions>
  <inkml:trace contextRef="#ctx0" brushRef="#br0">11241 9451 0,'-44'18'0</inkml:trace>
  <inkml:trace contextRef="#ctx0" brushRef="#br0" timeOffset="2303.2408">2937 10139 10,'0'0'10,"0"0"6,0 0 5,0 0 8,0 0 9,0 0 12,0 0 14,0 0 9,0 0 16,0 0 9,0 0 18,0 0 11,0 0 18,0 0 9,0 0 16,0 0 10,0 0 15,0 0 6,0 0 4,0 0-149,0 9-56,0-9 0,0 10 0,-30-1 0,15 0 0,0 0 0,0-9 0,1 0 0,-1 0 0,0 0 0,0-9 0,15 9 0,0-9 0,-30 9 0,30-9 0,0 9 0,0-10 0,-30 10 0,30-9 0,0 0 0,0-1 0,0 1 0,-29 0 0,29-1 0,0 1 0,0 0 0,0 0 0,0-1 0,-15 1 0,15 0 0,0-1 0,0 1 0,0-10 0,0 10 0,0-10 0,0 10 0,0 0 0,0 0 0,0-1 0,0 1 0,0 0 0,15-1 0,-15 1 0,0 0 0,0-10 0,0 10 0,29 0 0,-29-1 0,0 1 0,0 0 0,0-1 0,0 1 0,30 0 0,-30-1 0,0 1 0,30 0 0,-30 0 0,0-1 0,0 10 0,0-9 0,15 9 0,0-9 0,-15-1 0,15 10 0,-1-9 0,1 9 0,0-9 0,0 9 0,15 0 0,-30-10 0,0 10 0,30 0 0,-30 0 0,29 0 0,-29 0 0,15 0 0,0 0 0,0 0 0,0 0 0,0 0 0,0 10 0,0-10 0,14 9 0,-29 0 0,30 1 0,-30-1 0,0 0 0,30 1 0,-30-1 0,0 0 0,0 0 0,0 1 0,15-1 0,-15 0 0,0 1 0,0-1 0,0 0 0,0 1 0,15-1 0,-15 0 0,0 0 0,0 1 0,0-1 0,0 10 0,0-10 0,0 10 0,0-10 0,0 0 0,0 0 0,-15 1 0,15-1 0,0 0 0,0 1 0,0-1 0,-15 0 0,15 1 0,0 8 0,0-8 0,0-1 0,-30 0 0,30 0 0,0 1 0,0 8 0,-30-8 0,30-1 0,0 0 0,-29-9 0,29 10 0,-15-1 0,15 0 0,-15-9 0,0 9 0,15 1 0,-15-10 0,0 9 0,0 0 0,0-9 0,15 10 0,0-10 0,-29 0 0,29 9 0,-30-9 0,30 9 0,-30-9 0,15 0 0,0 0 0,0 0 0,1 0 0,-1 0 0,0 0 0,15-9 0,-15 9 0,15-9 0,0 9 0,0-10 0,-30 1 0,30 0 0,0-1 0,-30 1-217,30 0-516</inkml:trace>
  <inkml:trace contextRef="#ctx0" brushRef="#br0" timeOffset="8134.6202">3324 9497 262,'0'0'237,"0"0"-10,-30 0 7,30 0 6,0 0 23,0 0 19,0 9-3,0-9-256,0 10-23,30-10 0,-30 9 0,0-9 0,30 0 0,-30 9 0,0-9 0,14 0 0,1 0 0,0 0 0,0 0 0,0 0 0,0 0 0,0 0 0,0 0 0,0 0 0,14 0 0,-29 0 0,30 0 0,-30 0 0,15 0 0,0 0 0,0 0 0,0 0 0,-1 0 0,1 0 0,0-9 0,0 9 0,0 0 0,15 0 0,-30 0 0,30 0 0,-30 0 0,14 0 0,16 0 0,-15-9 0,15 9 0,0 0 0,14-10 0,-14 10 0,-15-9 0,15 9 0,-1-9 0,1 9 0,0-10 0,0 10 0,0-9 0,-16 9 0,16 0 0,0 0 0,0 0 0,-1-9 0,1 9 0,0 0 0,-15 0 0,0 0 0,15 0 0,-1 0 0,-14 0 0,15-9 0,0 9 0,-30 0 0,29 0 0,-14 0 0,15 0 0,-15 0 0,0 0 0,15 0 0,-15 0 0,-1 0 0,16 0 0,0 0 0,-30 0 0,15 0 0,0 0 0,0 0 0,-1 0 0,1 0 0,0 0 0,0 0 0,0 0 0,0 0 0,-15 9 0,30-9 0,-30 0 0,0 0 0,0 0-11,0 0-335,-30-9-36,15 9-8,0 0 59,0 0 80,0-10-82</inkml:trace>
  <inkml:trace contextRef="#ctx0" brushRef="#br0" timeOffset="8551.013">4678 9292 89,'0'0'175,"0"0"36,0 0 15,0 0 19,0 0 11,0 0 20,0 0 25,0 0-33,0 10-268,0-10 0,0 9 0,30 0 0,-30-9 0,0 10 0,15-10 0,0 9 0,0 0 0,-1 1 0,1-1 0,-15 0 0,30-9 0,-15 9 0,0 1 0,15-1 0,-30 10 0,29-10 0,-29 0 0,15 1 0,0-1 0,0 0 0,0 0 0,0 1 0,0-1 0,0 0 0,-1 1 0,1-10 0,-15 9 0,30 0 0,-30 1 0,30-1 0,-30 0 0,0-9 0,0 10 0,0-1 0,0 0 0,-30 0 0,30 1 0,-30 8 0,1-8 0,-1 8 0,0-8 0,0-1 0,-14 9 0,-1-8 0,0 8 0,16-8 0,-16-1-699,-15 0 37</inkml:trace>
  <inkml:trace contextRef="#ctx0" brushRef="#br0" timeOffset="10578.7918">2356 10158 277,'0'0'255,"0"0"-6,0 0-13,30 0-3,-30 0 1,0 0 0,0 0 11,0 0-161,0 9-84,0 0 0,0 0 0,0 1 0,0 8 0,0 1 0,0 0 0,0-1 0,0 10 0,0 0 0,0-9 0,0 8 0,0 11 0,0-10 0,0-1 0,0 11 0,0-1 0,0-9 0,0 9 0,0 0 0,0 0 0,-30 10 0,30-10 0,0 0 0,0 1 0,0 8 0,0-9 0,0 10 0,0-1 0,0-9 0,0 10 0,0 0 0,0 8 0,0-8 0,0-1 0,0 10 0,0-9 0,0-1 0,0 1 0,0-1 0,0-9 0,0 1 0,0-11 0,0 1 0,0 0 0,0-18 0,0 8 0,0-8 0,0-1 0,0 0 0,0-18 0,0 0 0,0-1 0,0 1 0,0-10 0,-29 1 0,29-1 0,0-9 0,0 10 0,-15-1 0,15-9 0,0 9 0,0-8 0,0-1 0,-15 9 0,15-9 0,0 10 0,0-1 0,0-9 0,-15 9 0,15-8 0,0 8 0,-15 0 0,15-9 0,0 10 0,-15-1 0,15 1 0,0-1 0,-15 10 0,15-10 0,0 10 0,0 0 0,-15-1 0,15 1 0,0 0 0,0-1 0,0 10 0,0-9 0,0 18 0,0 1 0,0-1 0,0 0 0,0 1 0,0 8 0,0 1 0,0-1 0,0-8 0,0 8 0,0 1 0,0-10 0,0 10 0,0-1 0,0 1 0,0 0 0,0-1 0,0-9 0,15 10 0,-15 0 0,0-1 0,0 1 0,0 9 0,15-10 0,-15 1 0,0 0 0,15 8 0,-15-8 0,0 0 0,15-1 0,-15 1 0,0-1 0,15 1 0,-15 0 0,0-10 0,0 10 0,15-10 0,-15 10 0,0-10 0,15 9 0,-15-8 0,0 8 0,0-8 0,29-1 0,-29 0 0,0 1 0,0 8 0,0-9 0,0 1 0,0 8 0,0-8 0,0-1 0,0 0 0,0 1 0,0-1 0,0 0 0</inkml:trace>
  <inkml:trace contextRef="#ctx0" brushRef="#br0" timeOffset="10709.941">2386 11925 2047,'0'-9'0,"0"-1"0,0-8 0,30-1 0,-30 0 0,15-8 0,0-11 0,0 1 0,14-9 0,-14-1 0,0-9 0,15 0 0,0-9 0,-1 0 0,-14 0 0,15 9-217,0 1-444,-15 8 90</inkml:trace>
  <inkml:trace contextRef="#ctx0" brushRef="#br0" timeOffset="14752.4777">14412 17180 183,'-15'10'344,"15"-1"-4,0-9-67,0 0-83,0 9-49,-15-9 36,15 0 46,0 0-47,0-9-176,-15 0 0,15-1 0,0-8 0,-15 8 0,15-8 0,-15-1 0,15 10 0,0-10 0,-15 1 0,15 8 0,0-8 0,0 9 0,0-10 0,-15 10 0,15-1 0,0-8 0,0 8 0,0 1 0,-15 0 0,15-1 0,0 1 0,0 0 0,0 0 0,0-1 0,0 1 0,0 0 0,0-1 0,0-8 0,15 8 0,-15-8 0,0 9 0,15-10 0,-15 0 0,0 10 0,15-10 0,-15 10 0,15-9 0,-15 8 0,15-8 0,0 8 0,-15-8 0,15 8 0,-15 1 0,15-9 0,-1 8 0,-14 1 0,15 9 0,0-9 0,0-1 0,-15 1 0,15 9 0,0-9 0,0 9 0,0 0 0,-1 0 0,1 0 0,0 0 0,0 0 0,0 9 0,0-9 0,0 9 0,0 1 0,0-1 0,-1 0 0,1 1 0,0-1 0,-15 9 0,15-8 0,0-1 0,-15 0 0,15 10 0,0-10 0,-15 1 0,0 8 0,15-9 0,-15 1 0,14-1 0,-14 10 0,0-10 0,0 0 0,15 10 0,-15-10 0,0 0 0,0 1 0,0-1 0,0 10 0,0-10 0,0 0 0,0 10 0,0-10 0,0 0 0,0 10 0,0-10 0,0 1 0,0-1 0,0 0 0,-15 10 0,15-10 0,0 1 0,-14-1 0,14 0 0,-15 0 0,0 1 0,15-1 0,-15 0 0,0 1 0,15-1 0,-15 0 0,0 1 0,0-1 0,1 0 0,-1 0 0,0-9 0,0 10 0,0-10 0,-15 9 0,15-9 0,0 0 0,1 0 0,-1 0 0,-15 0 0,15 0 0,0 0 0,0 0 0,0 0 0,-14 0 0,14-9 0,0 9 0,0 0 0,0-10 0,0 10 0,0-9 0,0 9 0,1-9 0,-1 0 0,0-1 0,15 1 0,-15 0 0,0-1 0,15-8 0,-15-1 0,15 10 0,-15-10 0,15 1 0,-15-1 0,15 0 0,0-9 0,0 10-331,0-1-215,0-9 25</inkml:trace>
  <inkml:trace contextRef="#ctx0" brushRef="#br0" timeOffset="45573.2717">6047 8660 247,'0'0'278,"-15"0"22,15 0 4,0 9 18,0-9 24,0 0-96,0 10-250,15-10 0,0 9 0,0-9 0,0 9 0,0-9 0,0 9 0,0 1 0,14-10 0,-14 9 0,0 0 0,15 1 0,-30-10 0,30 9 0,-15 0 0,0 1 0,-1-1 0,1 0 0,0-9 0,0 9 0,0 1 0,0-10 0,-15 9 0,15-9 0,14 0 0,-29 0 0,0 9 0,15-9 0,0 0 0,0 0 0,0 0 0,0 0 0,0 0 0,0 0 0,0 0 0,-1 0 0,16 0 0,0 0 0,-30 0 0,15 0 0,0 0 0,0 0 0,-1 10 0,1-10 0,0 9 0,0-9 0,0 0 0,15 9 0,-15-9 0,14 10 0,-14-10 0,0 0 0,0 9 0,0-9 0,15 0 0,-15 0 0,-1 0 0,1 0 0,15 0 0,0 0 0,-30 0 0,15 0 0,15 9 0,-16-9 0,1 0 0,0 0 0,0 0 0,15 0 0,-15 0 0,0 0 0,-1 0 0,1 0 0,15 0 0,-15-9 0,0 9 0,0 0 0,15-9 0,-16 9 0,16-10 0,-15 10 0,0-9 0,15 9 0,-15 0 0,14 0 0,-14 0 0,15 0 0,0 0 0,0 0 0,-16 9 0,16-9 0,0 0 0,0 0 0,-1 0 0,1 0 0,0 0 0,0-9 0,0 9 0,-1-9 0,16-1 0,-15 1 0,0 9 0,-1-9 0,1-1 0,15 10 0,-16-9 0,1 9 0,0 0 0,15 0 0,-16 9 0,1-9 0,0 0 0,15 10 0,-16-10 0,1 9 0,0-9 0,0 0 0,14-9 0,-14 9 0,0-10 0,0 1 0,14-9 0,-14 8 0,0 1 0,0 0 0,-1-10 0,1 19 0,0-9 0,-15 9 0,14 0 0,-14 0 0,0 0 0,15 9 0,-15 0 0,0 1 0,0-1 0,0 0 0,-1 1 0,1-1 0,0-9 0,0 9 0,0 0 0,0-9 0,15-9 0,-16 9 0,16-9 0,-15-10 0,15 10 0,-15-10 0,0 10 0,14-10 0,-29 10 0,15 0 0,0 9 0,0 0 0,-15-9 0,15 9 0,0-10 0,0 10 0,0-9 0,-1 0 0,1-1 0,15 10 0,-15-9 0,0 9 0,15 0 0,-15 0 0,14 0 0,1 0 0,0 9 0,0-9 0,-1 10 0,1-10 0,0 9 0,0-9 0,14 0 0,-14 0 0,15-9 0,-16-1 0,16 1 0,0 0 0,-1-1 0,1-8 0,-15 9 0,15-1 0,-16 1 0,16 0 0,-15 9 0,-1 0 0,1 0 0,0 9 0,0 10 0,0-10 0,-16 9 0,16 1 0,-15 0 0,15-1 0,-15 1 0,0-1 0,14-8 0,-14 8 0,15-8 0,-15-10 0,15 9 0,-15-9 0,14-9 0,1-1 0,0 1 0,14 0 0,-14-10 0,0 10 0,15-10 0,-16 10 0,1 0 0,15-1 0,-15 10 0,-1-9 0,1 9 0,0 9 0,0-9 0,-1 10 0,1-1 0,0-9 0,15 9 0,-16 1 0,1-10 0,0 0 0,0 0 0,-1 0 0,1 0 0,15-10 0,-15 1 0,14 0 0,1-1 0,-15-8 0,14 8 0,1 1 0,-15 0 0,14 0 0,-14 9 0,15-10 0,-15 10 0,-1 0 0,16 0 0,-15 10 0,0-10 0,-1 0 0,1 0 0,15 0 0,-16 0 0,1-10 0,15 1 0,-15 0 0,14-1 0,1-8 0,0 8 0,-16 1 0,16 0 0,0 0 0,-1-1 0,-14 10 0,15 0 0,-16 10 0,16-1 0,-15 0 0,15 0 0,-16 1 0,1 8 0,15-8 0,-16-1 0,1 0 0,0 1 0,15-10 0,-16 0 0,16 0 0,0-10 0,-16 1 0,16-10 0,0 1 0,14-1 0,-14 1 0,0 8 0,-1-8 0,1 8 0,0 10 0,-1 0 0,-14 0 0,0 10 0,14-1 0,-14 0 0,0 10 0,-15-1 0,15-8 0,-1 8 0,1 1 0,0-10 0,-15 1 0,15-1 0,-1-9 0,1 0 0,0 0 0,14-9 0,-14-1 0,15-8 0,0 8 0,-16-8 0,16-1 0,-15 10 0,14 0 0,-14-1 0,0 10 0,0 0 0,-1 0 0,1 10 0,-15-10 0,15 9 0,-15 9 0,14-8 0,-14 8 0,0-8 0,15-1 0,-15 0 0,0 1 0,15-10 0,-16 0 0,16 0 0,0 0 0,0-10 0,-1 1 0,16 0 0,-15-10 0,15 10 0,-16-10 0,16 10 0,-15 0 0,14 9 0,-14-10 0,0 10 0,0 0 0,-1 10 0,1-1 0,0 0 0,0 0 0,-1 1 0,1 8 0,0-8 0,0-1 0,0 0 0,14 1 0,-14-10 0,15 0 0,-16 0 0,16-10 0,15 1 0,-16 0 0,16-10 0,-1 10 0,-14-10 0,14 10 0,1 0 0,-15-1 0,14 10 0,-14 0 0,-1 10 0,1-1 0,0 9 0,-1 1 0,1 0 0,-15-1 0,14 10 0,1-9 0,-15-1 0,15 1 0,-1 0 0,-14-1 0,15-9 0,-1 1 0,16-10 0,-16 0 0,16 0 0,-1-10 0,1 1 0,14 0 0,-14 0 0,14-10 0,-14 19 0,14-9 0,-14-1 0,14 10 0,-14 10 0,-1-1 0,1 0 0,-1 10 0,1-1 0,-1 1 0,-14 0 0,15-1 0,-1 1 0,-14-1 0,14-8 0,1 8 0,-1-8 0,1-10 0,-1 9 0,1-9 0,14-9 0,1-1 0,-1 1 0,1 0 0,14-1 0,-15 1 0,1 0 0,14 9 0,-29-9 0,14 9 0,0 9 0,-14-9 0,0 9 0,-1 0 0,-14 1 0,-1-1 0,1 0 0,0 1 0,-1-10 0,1 0 0,-15 0 0,14 0 0,-14 0 0,-15 0 0,15 0 0,-30-10 0,15 10 0,-15-9-458,0 9-217</inkml:trace>
  <inkml:trace contextRef="#ctx0" brushRef="#br0" timeOffset="51430.2257">6315 9060 400,'0'0'339,"0"0"-79,0 0-61,0 0-6,0 0 14,0 9 43,0-9-51,0 10-199,-15-1 0,15 0 0,0 10 0,-14-10 0,14 10 0,-15-1 0,15 1 0,-15-10 0,15 10 0,-15-1 0,15 1 0,0 0 0,0-1 0,-15 1 0,15-1 0,0 1 0,0 9 0,0-10 0,0 1 0,0 9 0,0-9 0,15-1 0,-15 10 0,0-9 0,15-1 0,-15 1 0,15 0 0,-15-10 0,15 9 0,-1-8 0,-14 8 0,15-8 0,0-1 0,-15 0 0,15 1 0,0-10 0,0 9 0,0-9 0,14 0 0,-29 0-80,15 0-479,15-9-26</inkml:trace>
  <inkml:trace contextRef="#ctx0" brushRef="#br0" timeOffset="52212.3506">6658 9172 299,'0'-10'288,"0"10"17,0 0 12,0 0 5,0 0 26,0 0-180,14 0-168,-14 10 0,0-1 0,0 0 0,15 10 0,-15-1 0,15 1 0,-15 9 0,0 0 0,0-10 0,0 10 0,0 0 0,0 0 0,0 0 0,15 0 0,-15-10 0,0 10 0,0-18 0,0 8 0,0 1 0,0-10 0,0 1 0,-15-10 0,15 9 0,0 0 0,-15-9 0,15 0-52,0 0-409,0 0-58,0-9 64</inkml:trace>
  <inkml:trace contextRef="#ctx0" brushRef="#br0" timeOffset="52425.3748">7030 9358 651,'15'9'734,"-15"9"-167,-15-8-472,15 8-95,0 1 0,0-10 0,0 1 0,-15-1 0,15 0 0,0 0 0,0 1 0,15-1 0,-15 0-205,0 1-228,0-1-7,15 0 46,-15 1-180</inkml:trace>
  <inkml:trace contextRef="#ctx0" brushRef="#br0" timeOffset="52709.0797">7595 9041 1004,'0'0'456,"0"0"-120,0 0-85,0 10-251,0-1 0,0 0 0,15 10 0,-15 9 0,0 9 0,0-9 0,0 9 0,0 0 0,0 0 0,0 1 0,0-1 0,-15 0 0,15-9 0,0-9 0,0 8 0,0-8 0,0-10 0,0 10 0,0-10 0,0-9-337,0-9-148,0 0 12,0-19 108</inkml:trace>
  <inkml:trace contextRef="#ctx0" brushRef="#br0" timeOffset="52934.3417">7804 8967 377,'14'9'386,"1"-9"7,-15 9-20,15 1 2,0-10-232,0 9-143,0 10 0,0-10 0,0 0 0,0 10 0,-15 9 0,14 0 0,1 0 0,0 9 0,0 0 0,-15 0 0,0 0 0,0 10 0,0-10 0,0 0 0,-15 1 0,0 8 0,0-9 0,-14 1 0,-1-11 0,0 1 0,0 0 0,-14-9 0,-1-10-49,-15 0-537,16-9-26</inkml:trace>
  <inkml:trace contextRef="#ctx0" brushRef="#br0" timeOffset="53823.4315">12774 8958 645,'0'0'347,"-14"0"-60,14 0-35,-15 0-40,15 0 13,0 0-146,-15 9-79,15 0 0,-15 10 0,0 9 0,0 0 0,15 9 0,-15 0 0,0 10 0,15-10 0,0 9 0,0-18 0,0 9 0,0-9 0,0 0 0,0-9 0,15-1 0,-15 1 0,15-10 0,0 1 0,15-1 0,-15-9-205,14 0-140,-14 0-8,15-9 5,-15-1 39,15 1 74</inkml:trace>
  <inkml:trace contextRef="#ctx0" brushRef="#br0" timeOffset="54255.0797">13087 8939 265,'15'-9'348,"-15"9"-23,0 0-58,0 0-27,0 0 4,0 0-7,0 0-116,0 9-121,0 10 0,0-1 0,15 1 0,-15-1 0,0 10 0,0 0 0,0 0 0,0 0 0,-15 9 0,15 0 0,0-9 0,0 10 0,-15-11 0,15-8 0,0 0 0,-15-1 0,15-8 0,0-1 0,0-28 0,0 1 0,15-10 0,-15-9 0,15-1 0,0-8 0,0 9 0,-1-10 0,1 10 0,0 0 0,0 9 0,0 0 0,0 0 0,0 9 0,0 10 0,-15 0 0,15 9 0,-1 0 0,-14 9 0,15 10 0,-15-1 0,15 10 0,-15 0 0,0 9 0,0 1 0,0-1 0,0 0 0,0 0 0,0-9 0,0 9 0,0-9 0,0-9 0,0-1 0,0 1 0,0-10 0,0 1 0,0-20-255,15 1-150,-15 0-16,15-10 38,-15 10 100</inkml:trace>
  <inkml:trace contextRef="#ctx0" brushRef="#br0" timeOffset="54421.3198">13682 9106 356,'15'10'368,"-15"-1"38,15 0 33,-15 1 10,0 8-420,0 1-29,0-1 0,0 1 0,-15 9 0,15 0 0,0 0 0,-15 0 0,15 0 0,0-10 0,0 10 0,0 0 0,0-9 0,0-1-190,15 1-269,-15-10-25,0 10 63</inkml:trace>
  <inkml:trace contextRef="#ctx0" brushRef="#br0" timeOffset="55066.4331">14084 8855 492,'0'0'362,"-15"0"-93,15 10-65,0-10-36,0 0 28,0 9 62,0 0-160,0 10-98,0-1 0,0 1 0,0 9 0,0 0 0,0 0 0,0 9 0,0-9 0,0 0 0,0 9 0,0-9 0,0 0 0,0 0 0,0 0 0,0-1 0,0-8 0,0 0 0,0-1 0,0-8 0,0-1 0,0 0 0,0-18 0,0 0 0,0-10 0,0-9 0,15-9 0,0 0 0,0-10 0,0 1 0,0 8 0,0-8 0,-1 9 0,1-1 0,0 1 0,0 19 0,0-10 0,0 18 0,0-8 0,0 9 0,-1 18 0,-14 9 0,15 1 0,-15 0 0,0 18 0,0-9 0,0 18 0,0 1 0,0-10 0,0 10 0,-15-1 0,15-9 0,-14 0 0,14 1 0,-15-20 0,15 1 0,0-1 0,0-8 0,0-1 0,0-18 0,0-10 0,0 1 0,0-20 0,15 1 0,-1-9 0,1-1 0,0 1 0,0 8 0,0 1 0,0 9 0,0 0 0,-15 10 0,15-1 0,0 10 0,-1 9 0,1 9 0,-15 0 0,15 10 0,-15 0 0,15 9 0,-15 0 0,0 9 0,0 0 0,0 0 0,0 0 0,0 1 0,0-11 0,0 11 0,0-10 0,-15-10 0,15 1 0,0-1 0,0-8 0,-15-1 0,15 0 0,0-18 0,0 0-86,-15-1-256,15-8-29,0-10-9,0 0 38,0-9 84</inkml:trace>
  <inkml:trace contextRef="#ctx0" brushRef="#br0" timeOffset="55291.5831">14754 8911 256,'0'9'208,"0"1"-12,15-1-13,-15 0 20,0 10 51,15-10 16,-15 10 9,14-10-81,-14 10-198,15-10 0,-15 10 0,15-10 0,-15 10 0,15 8 0,-15-8 0,0 18 0,0-9 0,0 9 0,0 1 0,-15-1 0,0 0 0,0 9 0,-14-8 0,-1 8 0,0-9 0,-14 1 0,-1-1 0,-15 0-124,1 0-447,-16 0-43</inkml:trace>
  <inkml:trace contextRef="#ctx0" brushRef="#br0" timeOffset="60699.4703">4916 7181 695,'-15'9'413,"15"1"-67,0-1-72,0-9-65,0 9-99,0-9-110,15-9 0,0 9 0,15-19 0,0 10 0,-1-10 0,16 10 0,-15-10 0,15 1 0,-16-1 0,16 10 0,0 0 0,-31-1 0,16 1 0,-15 9 0,15 0 0,-15 0 0,0 0 0,-15 0-170,15 9-76,-15 1-8,-15-1-5,15 0-11,-15 1 15,-15 8 40,0-9 52</inkml:trace>
  <inkml:trace contextRef="#ctx0" brushRef="#br0" timeOffset="60904.5624">4931 7209 148,'-15'9'147,"0"0"20,15 1 27,0 8 52,0 1 67,0 9 60,0 0 27,15 0-341,-15 9-59,15 9 0,-15 1 0,0 9 0,15 0 0,-15 18 0,0-9 0,0 19 0,0-1 0,0-8 0,-15 9 0,15-10 0,0 0 0,0 1 0,0-19 0,0-1 0,15-8 0,-15-10 0,0-9 0,0-9 0,0-10 0,0 0 0,15 1 0,-15-20 0,0-8-152,15-10-264,-15-9-45,0-19 46,0-9-183</inkml:trace>
  <inkml:trace contextRef="#ctx0" brushRef="#br0" timeOffset="61517.301">5199 7339 368,'15'-19'215,"0"10"-25,15 0 37,-30 0 65,0 9 67,0 0 37,0 9-396,0 9 0,0 1 0,0 0 0,0 9 0,-30 0 0,30-1 0,-15 1 0,0-9 0,0 0 0,-15 8 0,16-8 0,-16-10 0,15 10 0,-15-10 0,30 1 0,-45-10 0,31 0 0,-16 0 0,15 0 0,0-10-190,0 1-43,15 0 24,-15-1 27,15-8 182,0 8-159,15-8 79,-15 9 36,15-1 21,0 1 17,0 0 55,0 9 57,0 0 50,14 0 58,1 9 30,-30 10 34,30-10-199,-30 19-79,15 0 0,0 0 0,0-1 0,-15 11 0,14-1 0,-14 0 0,15 0 0,-15 0 0,0 1 0,0-1 0,0-19 0,0 1 0,0 0 0,0-10 0,0 0 0,0-9-179,0-18-155,0-1 17,-15 0 27,15-18 39,0 9 65,0 0 65,0-9 54,0 9 34,0 0 25,0 1 25,0-1 36,0 9 36,15 0 43,-15 10 28,0 0 40,0 0 54,15-1 47,-15 10 40,15 0-102,0-9-239,0 9 0,15 0 0,-30 0 0,14-9 0,1 9 0,15 0 0,-15-10 0,15 1 0,0 0 0,-16-1 0,31 1 0,-45 0 0,15 0 0,0 9 0,0 0 0,0 0 0,-15 18 0,0 1 0,0-1 0,0 20 0,0-11 0,-15 11 0,0-1 0,15 0 0,-15 0 0,0-9 0,15-9 0,0-1 0,-30-8 0,30 8 0,-15-18 0,15 10-68,-14-10-316,14 0-5,-15-10 24,0-8 62,0 8 80,0-8 75</inkml:trace>
  <inkml:trace contextRef="#ctx0" brushRef="#br0" timeOffset="62074.2796">5259 7748 58,'0'0'106,"0"0"42,-30 10 33,30-1 41,-15-9 19,15 9 16,0 1 11,-15-1-9,15 0-11,0-9-189,0 9-59,15-9 0,-15-9 0,15 9 0,15-9 0,-30-10 0,29 10 0,-14-10 0,15 10 0,-15-10 0,0 10 0,0 9 0,0 0 0,-15 9 0,0 1 0,0 8 0,0 1 0,-15 9 0,15 0 0,-15 0 0,0 0 0,0-10 0,0 10 0,0-9 0,0-1 0,0 1 0,1-10 0,14 1 0,-30-1 0,15-9 0,30-9 0,15-1 0,-30 1 0,0 0 0,14-1 0,1 1 0,0 0 0,0 9 0,0-10 0,0 10 0,0 0 0,-15 10 0,15-1 0,-15 0 0,15 1 0,-15 8 0,14 1 0,-14-1 0,0 10 0,0 0 0,0 0 0,0 0 0,0 0 0,0 9 0,0-9 0,-14 9 0,14-9 0,0 0 0,-15-9 0,15-1 0,0-8 0,0-1 0,0 0 0,-15 0 0,15-18 0,0 0 0,-15 0 0,0-19 0,15 9-146,-30-18-178,15 9 36,-14 0 55,29-9 77,-45 9 66,15 9 45,15-9 31,-14 19 41,14 0 61,0 0 47,0-1 37,15 10 12,0 0-8,-30 10 11,30-1 2,0 0-51,0 0-138,0 10 0,0 0 0,0-1 0,0 1 0,0 9 0,0-19 0,0 10 0,0-10 0,0 0 0,0 1 0,0-1 0,0-9-121,0 0-240,30 0-35,-30 0-17,0-9 63</inkml:trace>
  <inkml:trace contextRef="#ctx0" brushRef="#br0" timeOffset="62230.3208">5497 7972 529,'44'0'528,"1"0"100,15 9-266,-46 10-362,31-1 0,0 10 0,-1-9 0,1 18 0,-15-9 0,14 9 0,-14-9 0,0 0 0,0 0 0,-1-10 0,-29 1 0,15-10 0,0 10 0,-15-10-762</inkml:trace>
  <inkml:trace contextRef="#ctx0" brushRef="#br0" timeOffset="79249.2822">13013 9618 243,'-15'-9'280,"0"9"41,0-10-3,0 10 5,0-9 15,0 9-114,0 0-224,0 9 0,-14 1 0,14-1 0,0 10 0,0-1 0,-15 1 0,15 9 0,15 9 0,-14 0 0,-1 10 0,15-1 0,0 1 0,0 8 0,0-8 0,0 9 0,0-19 0,15 10 0,-15-10 0,14-9 0,1 9 0,0-19 0,0 10 0,0-9 0,0-10 0,15 1 0,-1-10 0,-14-10 0,15 1-35,0-10-362,-15-9-27,14 1 0,-14-11 73</inkml:trace>
  <inkml:trace contextRef="#ctx0" brushRef="#br0" timeOffset="79432.842">13161 9711 456,'15'0'334,"-15"0"-34,0 0-1,0 0 92,15 9-124,-15 1-267,15-10 0,-15 9 0,15-9 0,-15 9 0,15-9 0,0 0 0,0 0 0,-1 0 0,1 0 0,0 0 0,15 0-307,-30-9-68,15 9 11,-15 0 36,0 0 56,0 0 79</inkml:trace>
  <inkml:trace contextRef="#ctx0" brushRef="#br0" timeOffset="79738.8874">13176 9897 125,'-15'28'201,"15"-9"35,-15-1 13,15-9 15,-14 10 25,14-10 21,0 1 21,0-10-289,0 9-42,0 0 0,14-9 0,1 0 0,0-9 0,15 9 0,-15-9 0,15-10 0,-1 10 0,-14-1 0,15 1 0,-15 0 0,15 0 0,-15-1 0,-1 10 0,1 10 0,0-1 0,-15 9 0,0 1 0,0 18 0,0-9 0,-15 9 0,15 1 0,-15-1 0,15-9 0,-14-10 0,14 1 0,0-10 0,0 1 0,0-1 0,0 0 0,14-18 0,1 0 0,0-1 0,0-8 0,15-1 0,-15 0 0,0 1 0,0-1 0,-1 1 0,1-1 0,0 0 0,0 1-171,0 9-276,0-10-37,0 10 62</inkml:trace>
  <inkml:trace contextRef="#ctx0" brushRef="#br0" timeOffset="79992.258">13950 10185 570,'0'-9'672,"0"9"-189,-15 0-161,0 0-322,1 9 0,14 1 0,0-1 0,-15 10 0,15-1 0,0 10 0,0-9 0,-15-1 0,15 10 0,0-9 0,0-1 0,0 1 0,0 0-9,0-10-452,15 0-39,-15 1 39</inkml:trace>
  <inkml:trace contextRef="#ctx0" brushRef="#br0" timeOffset="80168.592">14159 9711 1042,'0'-9'638,"14"9"-271,1 0-367,0 0 0,0 9-322,-15 0-208,15 1 27</inkml:trace>
  <inkml:trace contextRef="#ctx0" brushRef="#br0" timeOffset="80444.8382">14278 9906 617,'0'19'702,"-15"-10"-139,15 1-398,0-1-165,0 0 0,0 0 0,-15 1 0,15 18 0,0-10 0,-15 10 0,15 9 0,0 1 0,0-1 0,0 9 0,0 1 0,15-1 0,-15 1 0,0 9 0,0-10 0,15 10 0,-15-10 0,0 10 0,0-9 0,0-1 0,0-8 0,0 8 0,0-9 0,-15-9 0,15 0 0,0 0 0,-15-9 0,15-1 0,-15 1 0,0-10 0,0 0 0,-14-9 0,14 0 0,-15-9 0,0 0 0,-15-19 0,16-9-379,-16-1-163,0-17 53</inkml:trace>
  <inkml:trace contextRef="#ctx0" brushRef="#br0" timeOffset="80720.0674">14575 9832 353,'0'9'197,"15"-9"-18,-15 0-7,15 10 7,0-1 20,0-9 18,0 18 29,0-8 22,-1-1-231,1 0-37,0 10 0,-15 0 0,15-1 0,0 10 0,0 0 0,-15 0 0,15 9 0,-15 0 0,0 1 0,0-1 0,-15 9 0,0-9 0,0 10 0,0-10 0,-15 10 0,-14-10 0,14-9 0,-15 0 0,1-10 0,-16 1-286,16-10-331,-16-9 60</inkml:trace>
  <inkml:trace contextRef="#ctx0" brushRef="#br0" timeOffset="86603.9741">17329 10232 88</inkml:trace>
  <inkml:trace contextRef="#ctx0" brushRef="#br0" timeOffset="86610.9762">17343 10167 707</inkml:trace>
  <inkml:trace contextRef="#ctx0" brushRef="#br0" timeOffset="86700.9603">18817 9674 1319,'-342'65'333,"44"-19"-5,75-8-261,29-20-67,60-18 0,30 0 0,30-9 0,-1 0 0,31-10 0,-16 0 0,15 10 0,16 0 0,-16 0 0,0 9 0,1 0 0</inkml:trace>
  <inkml:trace contextRef="#ctx0" brushRef="#br0" timeOffset="86905.5439">16986 9785 2047,'-44'28'0,"-1"10"0,0 8 0,1 1 0,14 8 0,0 11 0,0 8 0,1-9 0,14 19 0,0-1 0,-15 1 0,30 9 0,-15 0 0,15 0 0,-15 0 0,15-9 0,0 9 0,0-9 0,-15-1 0,15-8 0,0-10 0,0-9 0,0-10 0,0-9 0,0-9 0,0 0 0,0-9 0,0-10 0,0 0 0,0 1 0,0-20 0,-14-8 0,-1-1-67,-15-18-316,15 0-35,-15-10 8,0 1 78</inkml:trace>
  <inkml:trace contextRef="#ctx0" brushRef="#br0" timeOffset="87114.2099">16376 10613 509,'15'-9'333,"-15"0"-22,0 9-28,15 0 15,-15 0 15,15 0-313,14 0 0,-14-10 0,30 10 0,-15 0 0,14-9 0,1 9 0,15-9 0,-16-1 0,1 10 0,14-9 0,-14 9 0,0 0 0,-1-9 0,1 9 0,0-9 0,-1 9 0,-14-10 0,0 10-367,0 0-158,-1 0 47,-14 0-196</inkml:trace>
  <inkml:trace contextRef="#ctx0" brushRef="#br0" timeOffset="87367.6244">17299 10334 1409,'0'10'542,"0"-10"-446,0 9-96,0 0 0,15-9 0,-15 9 0,15-9 0,14 0 0,-14 10 0,15-10 0,0 0 0,-1 0 0,16 0 0,-15 0 0,0 9 0,-1-9 0,-14 0 0,15 0 0,-15 0 0,0 0 0,0 0-146,-15 0-202,0 0-41,0 0 6,-15 0 59,-15 0-129</inkml:trace>
  <inkml:trace contextRef="#ctx0" brushRef="#br0" timeOffset="87604.979">17299 10437 291,'0'9'302,"-15"0"0,15-9-19,0 9 19,0-9 102,0 19-241,0 0-163,0-1 0,0 19 0,-15 1 0,15-1 0,0 19 0,0-10 0,-15 10 0,15 0 0,0 0 0,0-10 0,0 1 0,0-1 0,0-9 0,0 1 0,15-10 0,-15-10 0,15 1 0,0-1 0,-15 1 0,15-10 0,-15 1 0,15-10 0,-1 0 0,1 0 0,0-10 0,0 1 0,0-10 0,0-9 0,0-9-263,0 0-281,-1-10 8</inkml:trace>
  <inkml:trace contextRef="#ctx0" brushRef="#br0" timeOffset="87772.934">17775 10362 1016,'15'0'484,"-15"0"-160,15 0-101,0 9-223,-15 1 0,15-10 0,-1 9 0,-14 0 0,15 1 0,0-1 0,0 0 0,0 1 0,15-10 0,-15 9 0,0-9 0,-1 0-275,1 9-164,0-9 10,-15 0 58,0 0-161</inkml:trace>
  <inkml:trace contextRef="#ctx0" brushRef="#br0" timeOffset="88052.213">17790 10651 421,'-15'18'423,"0"-9"-58,15 1-89,0-1-59,0 0 0,0-9-89,15 0-128,0 0 0,0-9 0,0 9 0,0-9 0,-1 9 0,1 0 0,0 0 0,0 9 0,0-9 0,0 19 0,-15-10 0,15 19 0,-15 0 0,0 9 0,0-9 0,0 9 0,-15 0 0,15 0 0,0-9 0,0-9 0,0 0 0,0-10 0,0 0 0,0 0 0,0-18 0,15 0 0,0-10 0,0 1 0,-15-1 0,14 0 0,1 1 0,0-1-7,0 1-402,0-1-29,0 0 6,-15 1 82</inkml:trace>
  <inkml:trace contextRef="#ctx0" brushRef="#br0" timeOffset="88275.0184">18430 10883 477,'0'9'790,"0"1"-125,0-1-550,0 0-115,0 1 0,0-1 0,0 0 0,0 10 0,0-10 0,0 10 0,0-1 0,0-8 0,0 8-310,0 1-240,0-10 37</inkml:trace>
  <inkml:trace contextRef="#ctx0" brushRef="#br0" timeOffset="88554.8906">18668 10167 778,'0'0'435,"0"0"-166,0 0-139,0-9-69,0 9 11,0 0 116,0 0-74,15 9-114,0 0 0,0 0 0,0-9 0,-1 10 0,1-10 0,-15 9 0,15-9 0,0 0 0,-15 9 0,0-9-15,15 10-386,-15-10-28,0 9 3,0-9 66</inkml:trace>
  <inkml:trace contextRef="#ctx0" brushRef="#br0" timeOffset="89105.964">18653 10492 83,'0'-9'74,"0"9"9,15 0 11,-15 0 37,0 0 31,15 0 25,-15 0 23,15 0 18,0 0 26,-15 0 29,15 0-25,-1 9-258,1-9 0,-15 10 0,15-10 0,0 0 0,0 9 0,0-9 0,0 9 0,0 1 0,-15-1 0,14-9 0,-14 9 0,0 10 0,0-10 0,0 10 0,0-1 0,0 1 0,0 9 0,-14 0 0,14 0 0,0 9 0,0-9 0,0 9 0,0 0 0,0 0 0,0 1 0,0-1 0,0 0 0,0 0 0,0 0 0,0 10 0,0-10 0,0 0 0,0 1 0,0 8 0,0-9 0,0 10 0,0-10 0,0 9 0,-15 1 0,15-1 0,0-8 0,0-1 0,0-9 0,0 0 0,0 0 0,0-10 0,0 1 0,-15-10 0,15 10 0,0-10 0,0 0 0,-15 1 0,0-10 0,0 0 0,-15 0 0,16-10 0,-16 1 0,0-10-240,0-8-330,0-11 25</inkml:trace>
  <inkml:trace contextRef="#ctx0" brushRef="#br0" timeOffset="89461.1853">19293 10185 1192,'0'0'539,"0"10"-223,0-1-316,0 0 0,15-9 0,-15 10 0,15-1 0,0 10 0,0-10 0,0 9 0,-1 1 0,1 0 0,0-10 0,0 10 0,0-1 0,0-9 0,0 10 0,-15 0 0,15-10 0,-1 10 0,-14-1 0,15 1 0,-15-1 0,0 1 0,0 9 0,0 0 0,0 0 0,-15 0 0,15 9 0,-14-9 0,-1 9 0,15-9 0,-15 9 0,0-9 0,0 9 0,0-9 0,0 0 0,0-9 0,-14 8 0,14-8 0,-15 0 0,0-1 0,0 1-332,-14-1-392</inkml:trace>
  <inkml:trace contextRef="#ctx0" brushRef="#br0" timeOffset="91238.3924">16078 12074 160,'15'-19'220,"0"10"8,-15-1-19,0 10-5,15 0 34,-15 10 37,0 8 37,0 10-111,0 0-201,0 19 0,-15-1 0,0 19 0,0 0 0,1 1 0,-1 8 0,0 10 0,-15-10 0,15 10 0,-15-10 0,15 1 0,1-10 0,-1-19 0,0-18 0,0 0 0,15-9 0,0-10 0,0-18 0,15-19 0,0-9 0,0-19 0,14-9 0,1-10 0,0 1 0,15-1 0,-16 1 0,16 9 0,-15 9 0,-1 10 0,1 18 0,-15 0 0,0 18 0,0 1 0,0 9 0,0 9 0,-15 19 0,15 0 0,-15 9 0,0 10 0,0 9 0,-15-10 0,15 10 0,0-9 0,-15-1 0,15-9 0,0-9 0,0-9 0,0-1 0,0-8 0,15-10 0,0-19 0,-1-9 0,1-9 0,0-9 0,15-1 0,-15-18 0,15 9 0,-1-9 0,-14 0 0,15 0 0,0 9 0,0 9 0,-16 10 0,1 9 0,0 10 0,-15-1 0,15 19 0,-15-9 0,0 27 0,0 1 0,0 18 0,-15 0 0,15 10 0,-15-1 0,0 1 0,15-1 0,0 1 0,-14-1 0,14-8 0,0-10 0,0-1 0,14-8 0,1 0 0,-15-1 0,30-8 0,-15-10 0,15 0 0,-15-10 0,14 10 0,1-9 0,0 0 0,0-1 0,-15 10 0,-1-9 0,1 9 0,0 9 0,0-9 0,-15 19 0,15 0 0,-15-1 0,-15 10 0,15 9 0,-15 1 0,0-1 0,0 9 0,-14-9 0,14 1 0,-15-1 0,0-9 0,0 0 0,1 0 0,-1-10 0,0-9 0,0 1 0,-14-1 0,14-9 0,0-9 0,15-1 0,-14 1 0,29-9-305,-15-10-226,15 9-1</inkml:trace>
  <inkml:trace contextRef="#ctx0" brushRef="#br0" timeOffset="91732.4339">17120 12223 206,'15'-10'331,"-15"1"-17,0 0-43,15 9-22,-15 0 1,0 0 38,0-10-150,15 20-138,-15-1 0,15 19 0,-15 9 0,15 10 0,-15 8 0,0 10 0,0 1 0,0-11 0,0 10 0,0 1 0,0-11 0,0 1 0,0 0 0,0 0 0,-15-19 0,15-9 0,0 0 0,0-10 0,0-8 0,0-1 0,-15-9 0,15-9 0,0-1 0,0-8 0,-15-10 0,15 0-327,0-9-65,0 9-25,0 0 36</inkml:trace>
  <inkml:trace contextRef="#ctx0" brushRef="#br0" timeOffset="91922.1071">17522 12809 811,'0'18'658,"0"-9"-225,0 1-288,-15-1-145,15 10 0,-15-10 0,15 0 0,-15 10 0,15-10 0,-15 10 0,15-1 0,-14-8 0,14 8 0,0 1 0,14-10 0,-14 0 0,0 1-425,15-1-74,0 0 13</inkml:trace>
  <inkml:trace contextRef="#ctx0" brushRef="#br0" timeOffset="92268.1978">17805 12260 218,'15'0'206,"-15"0"-18,0-10-16,0 10-10,0 0 22,0 0 58,0 0 44,0 0 13,0 0-209,15 0-90,-15 10 0,0-1 0,0 10 0,14 9 0,-14-1 0,0 11 0,0 8 0,15 1 0,-15-1 0,0 10 0,0-10 0,0 1 0,0 9 0,-15-19 0,15 10 0,0-10 0,0 0 0,0-9 0,0-10 0,0 1 0,0 0 0,0-10-20,0 0-231,0 1-32,0-10-24,0 0-26,-14-10 12,14-8 66</inkml:trace>
  <inkml:trace contextRef="#ctx0" brushRef="#br0" timeOffset="92497.2057">18117 12213 272,'0'-9'174,"15"0"-12,0 9 9,0 0 16,0 9 45,15 0 39,-15 10 29,-1-10-22,1 19-278,15 0 0,-15 9 0,0 0 0,15 1 0,-16 8 0,1 1 0,-15 8 0,15-8 0,-15 9 0,0-10 0,0 1 0,-15 9 0,0-19 0,1 9 0,-1-9 0,-15 1 0,0-10 0,-14-1 0,-1 1-111,0-9-272,-14 0-65,-16-10 23,16 0 98</inkml:trace>
  <inkml:trace contextRef="#ctx0" brushRef="#br0" timeOffset="92840.7425">16823 12074 139,'-15'-10'112,"15"1"-6,-15 9 0,15-9-4,0 9 3,-15 0 27,15 0 28,-15 9 5,15 0 1,0 10 3,-15 9 9,15 9 5,0 0 2,0 19-146,15 0-39,-15 9 0,15 0 0,0 0 0,0 10 0,-15-10 0,15 9 0,-1-9 0,16 0 0,-15-9 0,0 0 0,15-9-78,-15-10-269,29 0-61,-14 0-3,0-9 40</inkml:trace>
  <inkml:trace contextRef="#ctx0" brushRef="#br0" timeOffset="94050.7321">18966 11906 252,'0'-9'229,"0"9"-42,15 0-57,-15 0-17,0 0 88,14 0 66,1 9 42,-15 1 15,30-1-289,-15 0-35,0 0 0,0 10 0,14-10 0,1 10 0,-15-10 0,15 1 0,-15 8 0,15-18 0,-16 9 0,1 1 0,-15-1 0,15 0 0,0 1 0,-15-1 0,-15 10 0,15-1 0,-15 19 0,-14-9 0,-1 10 0,0-1 0,-15 0 0,1 0 0,-1 0 0,0 1 0,1-11 0,-1 11 0,15-10 0,1-10 0,-1 1 0,15-10 0,0 0 0,0 1 0,30-10 0,0-10 0,0 1 0,29-10 0,-14 1 0,0-10 0,15 9 0,-1 1 0,-14-1 0,0 10 0,0 0 0,-16-1 0,1 10 0,0 0 0,0 10 0,-15-1 0,0 19 0,0 0 0,-15 9 0,0 0 0,-14 10 0,14-1 0,-15 1 0,0-1 0,15-9 0,-14 10 0,14-10 0,-15 0 0,15 0 0,0-9 0,0-9 0,0-10 0,15 10 0,0-10 0,0 0 0,15-9 0,0 0 0,15 0 0,-15-9 0,15 9 0,-1-18 0,1 8 0,0-8 0,0-1 0,-1 0 0,1-8 0,0-1 0,-15 0 0,15 0 0,-16 0 0,1 9 0,0-9 0,0 10 0,-15-1 0,0 1 0,0-1-28,-15 10-25,15-1 21,-15 1 12,0 9 10,1 0 6,-1 9-3,-15 1 2,15 8 21,0 1 21,-15 0 38,15 8-44,15-8-31,-14 9 0,-1 0 0,15-10 0,0 10 0,0-9 0,0 9 0,0-10 0,15 1 0,-15-10 0,14 10 0,1-19 0,0 9 0,15-9 0,-15-9 0,15 0 0,-1-10 0,-14-9 0,15 0 0,0-9 0,-15 9 0,0-9-39,14 0-5,-14 9 18,-15-9 17,15 9 9,0 0-3,-15 9-6,15 1 21,-15 8 8,0 1 59,0 0-60,0 18-19,0 10 0,0 8 0,0 11 0,0-1 0,0 0 0,0 10 0,-15-1 0,15-9 0,0 1 0,0-11 0,0 1 0,0-9 0,0 0 0,15-10 0,0-9 0,0-9 0,14-10 0,-14-9-99,0 0-78,0-18 18,15-1 37,-15 1 58,0-10 34,14 0 18,-14 0 4,0 0 8,-15 1 0,15 17-3,-15 1 27,15 0 42,-15 18 48,0 1 43,0 8 22,0 10-45,0 19-134,0 9 0,0 9 0,-15 10 0,15 8 0,0 20 0,0-1 0,-15 10 0,15 0 0,0 9 0,0 9 0,0-9 0,-15 0 0,15-9 0,0 0 0,-15-1 0,1-18 0,-1-9 0,15 0 0,-15-19 0,0-9 0,15-9 0,-15-1 0,-15-18 0,15 0 0,-14 0 0,-1-18 0,0-10 0,-15-9 0,1-1-172,-1-17-308,-14-1-25,14-9 79</inkml:trace>
  <inkml:trace contextRef="#ctx0" brushRef="#br0" timeOffset="94418.3322">20141 12260 89,'0'-19'82,"0"1"9,-14 8 24,14-8 32,14 8 48,-14 1 49,0 0 65,0 9 49,0 0 12,0 0-323,0 9-47,0 10 0,0 18 0,0 9 0,0 1 0,-14 18 0,-1 9 0,0 1 0,0 8 0,0 11 0,0-11 0,0 1 0,0-10 0,0-9 0,15-9 0,0-19 0,0-9 0,15 0 0,0-18 0,15-1 0,0-9 0,0-19 0,-1 1-91,1-20-270,0 1-40,0-19-8,-1 1 58</inkml:trace>
  <inkml:trace contextRef="#ctx0" brushRef="#br0" timeOffset="94587.2801">20409 12176 562,'0'0'388,"0"0"-99,0 0-82,0 0 44,0 9 54,15 1-260,-15-1-45,0 0 0,0 1 0,15-1 0,-15 9 0,15-8 0,0-1 0,0 0 0,0 1 0,-1-10-183,1 9-195,-15-9-31,15 9 19,0-9 77</inkml:trace>
  <inkml:trace contextRef="#ctx0" brushRef="#br0" timeOffset="94886.6996">20409 12502 262,'0'27'382,"-15"-8"-17,1 0-36,14 9-9,-15-19 9,15 9-269,0-8-60,0-1 0,0 0 0,15-9 0,-1 0 0,1-9 0,15 0 0,0-1 0,-15 1 0,14-9 0,-14 8 0,0 10 0,0-9 0,0 9 0,0 9 0,-15 1 0,0 8 0,0 10 0,0 9 0,-15 1 0,15-1 0,-15 0 0,15 0 0,-15 0 0,0 1 0,15-11 0,0-8 0,0 0 0,-15-10 0,15 10 0,15-19 0,0 0 0,0-10 0,0-8 0,15 8 0,-15-18 0,0 10 0,-1-1-67,1-9-228,0 10-38,0-1-10,0 1 28,0-1 54,-15 10 67</inkml:trace>
  <inkml:trace contextRef="#ctx0" brushRef="#br0" timeOffset="95035.2328">20766 12818 199,'15'9'234,"-15"0"25,0 1 12,0 8 28,15-8 65,-15-1 8,0 0-323,0 1-49,0-1 0,0 9 0,0-8 0,0 8 0,0 1 0,0 0 0,0-1 0,0-9 0,0 1 0,0 8 0,0-8 0,0-1 0,0-9-340,0 9-126,-15-9-19,15-9-267</inkml:trace>
  <inkml:trace contextRef="#ctx0" brushRef="#br0" timeOffset="95244.1759">21213 12027 788,'0'0'444,"0"0"-90,0 0-79,0 0-89,0 9-186,0 1 0,0-1 0,15 10 0,-15-10 0,15 0-141,-15 10-207,15-10-22,-1 0 5,-14 10 43,15-10 82</inkml:trace>
  <inkml:trace contextRef="#ctx0" brushRef="#br0" timeOffset="95436.3021">21258 12427 189,'-15'28'303,"15"0"22,0 0-6,0 0 12,0 0 72,0 9-226,-15-9-177,15 9 0,0 0 0,0 10 0,-15-1 0,15 10 0,-15 9 0,15-9 0,-15 9 0,15 0 0,0-9 0,-15 0 0,15 0 0,0-1 0,-15-8 0,15-10 0,0-9 0,0 0 0,0-9 0,-14-10 0,14 0 0,0 0 0,0-9-80,0-18-371,0-1-58,-15-18 57</inkml:trace>
  <inkml:trace contextRef="#ctx0" brushRef="#br0" timeOffset="95677.4777">21451 12195 444,'15'9'318,"0"10"-79,0-10-45,0 9 25,0 10 100,-1 0-5,-14 0-314,15 9 0,0 1 0,-15 8 0,15 1 0,-15 8 0,0 1 0,0 0 0,0 9 0,-15-9 0,15 0 0,-15 0 0,15-1 0,-15-8 0,1-10 0,-1 0 0,-15-9 0,15 0 0,0-19 0,-15 1 0,1-10 0,-1 0 0,0-10-206,0-18-280,0 1-40,-14-11-302</inkml:trace>
  <inkml:trace contextRef="#ctx0" brushRef="#br0" timeOffset="96025.1571">22136 11990 973,'15'9'531,"-1"-9"-189,1 10-165,-15-1-153,0 0-24,0 0 0,0 10 0,0 0 0,0-1 0,0 1 0,0-1 0,0 1 0,0 0 0,0-1 0,0 1-178,0 0-191,0-10-26,0 0 16,0 0 65</inkml:trace>
  <inkml:trace contextRef="#ctx0" brushRef="#br0" timeOffset="96508.3552">22136 12436 291,'0'38'308,"0"-10"3,0-1-22,-15 11 31,15-1 67,0-9-246,0 9-141,-15 0 0,15 0 0,0 1 0,0-10 0,0-1 0,0 1 0,0-9 0,0-10 0,0 10 0,0-10 0,15-9 0,0-9 0,0-10 0,-1 1 0,1-10 0,15-19 0,-15 10 0,0-9 0,0-1 0,15 10 0,-16 0 0,1 9 0,0 0 0,0 9 0,0 1 0,-15 8 0,15 1 0,0 18 0,-15 1 0,15-1 0,-15 19 0,0 0 0,0 0 0,0 9 0,0 0 0,0-9 0,0 9 0,-15 0 0,15-9 0,-15 0 0,15-9 0,0-1 0,0-8 0,0-1 0,0-18 0,0-10 0,15 0 0,0-18 0,-1 9 0,1-9 0,0 0 0,15 0 0,-15 9 0,0 0 0,15 0 0,-16 9 0,1 10 0,0 0 0,0-1 0,0 10 0,0 10 0,-15 8 0,15-8 0,-15 18 0,15-1 0,-15 1 0,0 0 0,0 10 0,0-11 0,0 11 0,-15-10 0,15-1 0,-15 1 0,15 0 0,-15 0 0,15-9 0,-15-10 0,15 10 0,-15-10 0,0-9 0,15 9 0,-15-9 0,1 0 0,-1 0 0,0 0-341,0-9-158,0-10-1</inkml:trace>
  <inkml:trace contextRef="#ctx0" brushRef="#br0" timeOffset="96857.6411">22924 11850 153,'0'-18'98,"15"9"24,0-1 44,0 10 54,0-9 38,0 9 29,0 9 39,0-9 29,0 10-293,-15-1-62,14 0 0,1 10 0,-15 9 0,0 9 0,0 0 0,0 0 0,0 0 0,-15 1 0,15-1 0,0 0 0,0-9 0,-14 0 0,14-9 0,0-1 0,0-9 0,0 1-116,14-1-169,-14-9-26,0-9 0,15-1 1,-15-8 36,15-10 64</inkml:trace>
  <inkml:trace contextRef="#ctx0" brushRef="#br0" timeOffset="97608.1593">23088 11813 261,'0'-9'236,"-15"0"-9,15 9-28,0 0-19,0 0-3,0 0 48,0 0 24,0 0 3,0 0-211,15 0-41,-15 9 0,15-9 0,0 9 0,15-9 0,-15 0 0,14 0 0,-14 0 0,15 0 0,0 0 0,-15 10 0,14-10 0,-14 0 0,0 9 0,0 0 0,0 10 0,-15-1 0,0 1 0,0 9 0,-15 0 0,15 9 0,-15 0 0,0-9 0,-14 9 0,14 0 0,0-9 0,0-9 0,-15 9 0,15-9 0,15-10 0,-15 0 0,1 0 0,-1-9 0,30-9 0,-15 0 0,14-10 0,1 1 0,0-1 0,0 0 0,0-9 0,0 10 0,0 9 0,0-10 0,-1 10 0,-14-1 0,15 10 0,-15 10 0,0 8 0,0 1 0,0 9 0,-15 0 0,15 0 0,-14 0 0,14-1 0,-15 1 0,15-9 0,-15 9 0,15-10 0,-15 1 0,15 0 0,0-10 0,0 0 0,0 1 0,15-10 0,-15-10 0,15 1 0,-15 0 0,15-1 0,-1 1 0,-14 0 0,15 9 0,0-10 0,-15 1 0,15 0 0,0 9 0,0-9 0,-15-1 0,15 10 0,0-9 0,0 9 0,-1-9 0,1-1 0,-15 1 0,15 0 0,0 9 0,-15-10-119,15 10-93,-15 0 3,0-9 10,0 9 1,0 9 1,-15-9 16,0 10 26,0-1 37,0 0 30,-14 1 21,-1 8 20,0-8 19,-15 8 17,16 1 20,-1-1 25,0 1 22,15 0 20,0-10 20,1 9 24,-1-8 31,0 8 36,15-8 29,0 8 28,0-8 20,0 8 19,0-9-190,0 10-93,0-10 0,0 10 0,15 0 0,-15 8 0,0-8 0,0 0 0,15-1 0,-15 1 0,0-10 0,14 10 0,-14-10 0,15 0 0,-15 1 0,15-1 0,0-9 0,0-9 0,0-1-87,15-8-104,-16-10-31,1-9-17,15-1-2,-15-8 9,15-19 4,-15 0 27,0-10 41,-1-8 45</inkml:trace>
  <inkml:trace contextRef="#ctx0" brushRef="#br0" timeOffset="97990.8871">23505 11934 46,'15'-46'85,"0"8"51,-15 11 49,15 8 36,-15 10 30,0-1 26,0 1 36,0 9 1,0 0-95,0 9-219,0 1 0,0 8 0,0 10 0,0-9 0,-15 18 0,15-9 0,-15 0 0,15 0 0,-15 0 0,15-10 0,0 1 0,0-1 0,-15-8 0,15-1 0,0 0 0,0 1 0,15-10 0,0 0 0,0-10 0,14 1 0,-14 0 0,0-1 0,0-8 0,0 8 0,15 1 0,-15-9 0,0 8 0,-1 1 0,1 9 0,0 0 0,-15 9 0,0 10 0,0-1 0,0 10 0,-15 0 0,0 19 0,1-10 0,-1 19 0,0-10 0,-15 19 0,0-9 0,0 9 0,1-9 0,-1 9 0,-15 0 0,16 10 0,-16-10 0,15-9 0,0 0 0,1-19 0,14 0 0,0-18 0,0-1 0,0-9 0,15-18 0,0 0-191,15-19-154,0-9-32,-15-10 16,15-9 65,-15 1 81</inkml:trace>
  <inkml:trace contextRef="#ctx0" brushRef="#br0" timeOffset="98210.9225">23297 12371 164,'0'-18'238,"0"8"51,0 10-7,0-9-31,0 9-21,0 0 14,0 0 68,0 0-275,14 9-37,1-9 0,0 10 0,0-10 0,15 0 0,15 0 0,-16-10 0,16 1 0,14-9 0,-14-1 0,15 0 0,-1 1 0,1-10 0,-1 9 0,1 1 0,-16 8 0,1 1 0,-15 0 0,0 9 0,-16 0 0,1 0 0,0 0 0,-15 9 0,0 0 0,0 1 0,-15 8-44,0 1-172,1-1-27,-16 1-23,0-10-18,15 10 5,-15-10 34,1 10 54,-1-10 58</inkml:trace>
  <inkml:trace contextRef="#ctx0" brushRef="#br0" timeOffset="98576.9261">23758 12390 52,'0'9'111,"-15"1"51,15-1 39,0 0 37,-15 0 60,15 10 69,0 0 58,0-1-232,-15 10-193,15-9 0,0 18 0,-15-9 0,1 9 0,14-9 0,-15 9 0,15-9 0,-15 9 0,15-9 0,-15-9 0,15-1 0,0-8 0,0-1 0,0 0 0,0 1 0,15-20 0,-15 1 0,15 0 0,-15-10 0,15 1-49,-1-10-3,1 9 11,0-9 23,0 0 14,0 0-2,0 0-1,15 0 4,-16 1 9,16 8 1,-15-9 18,15 9 27,-15 10 38,0 0-90,0 0 0,-1 9 0,1 0 0,0 0 0,-15 9 0,15 0 0,-15 10 0,0-1 0,0 1 0,0 9 0,-15 0 0,0 0 0,15 9 0,-15-9 0,1 9 0,-16-9 0,15-9 0,0 8 0,0-8 0,0-10 0,0 1 0,15-1 0,-15-9 0,1-9 0,14-10 0,0-9-309,0-9-39,14-10 1,-14-8 26,15-11 46,-15 1 66</inkml:trace>
  <inkml:trace contextRef="#ctx0" brushRef="#br0" timeOffset="99006.7321">24204 11841 289,'15'-9'240,"-15"0"-12,15-1 5,0 10 73,-15 10 67,15-10-26,-15 0-316,15 9-31,-15 0 0,0 10 0,0-10 0,0 10 0,0-1 0,0 1 0,0-1 0,0 1 0,0 0 0,0 9 0,0-10 0,0 1 0,0-1 0,-15 1 0,15 0 0,0-10 0,-15 9 0,15-8 0,0 8 0,-15-8 0,15-1 0,-15 0 0,15 1 0,0-20 0,15 1 0,0-10 0,15 10 0,-15-10 0,14 10 0,-14-9 0,0 8 0,0 10 0,0 0 0,0 0 0,0 0 0,-15 10 0,0 8 0,0 1 0,0 9 0,0 0 0,-15 9 0,0 0 0,0 10 0,0-10 0,-15 9 0,16-9 0,-1 1 0,0-1 0,-15-9 0,15 0 0,15-10 0,-15 1 0,15-10 0,-15 0 0,30-18 0,0 0 0,0-10 0,0 10 0,0-10 0,15 1 0,-16 8 0,1 1 0,0 9 0,0 9 0,-15 10 0,0 0 0</inkml:trace>
  <inkml:trace contextRef="#ctx0" brushRef="#br0" timeOffset="99129.4408">24353 12660 2047,'0'46'0,"-15"10"0,0 0 0,-14 0 0,14-1 0,0 1 0,0-9 0,0-1 0,0-18 0,0 0 0,15-9 0,-14-10 0,14 0 0,14-27 0,-14-1 0,15-9 0,0-9-6,15-10-351,-15-8 16,0-10 23,44 18 40</inkml:trace>
  <inkml:trace contextRef="#ctx0" brushRef="#br0" timeOffset="99312.6825">24383 12706 342,'0'-84'-103,"0"1"40,0-10 30,0 9 29,15 10 31,0 18 35,-15-9 28,15 27 44,0 1 34,-1 9 30,-14 10 18,15-1 34,-15 10 30,0 0 37,0 9-151,15 0-166,0 9 0,0-9 0,0 0 0,0 0 0,0 0 0,-1 0 0,1 0 0,0 9 0,0-9 0,0 0 0,0 9 0,0-9 0,-15 10 0,15-1 0,-15 10 0,0-1 0,0 1 0,0 9 0,0 9 0,-15 0 0</inkml:trace>
  <inkml:trace contextRef="#ctx0" brushRef="#br0" timeOffset="99455.6549">24636 12362 2047,'-30'47'0,"15"8"0,0 1 0,1 0 0,-1 0 0,0-10 0,0 1 0,0-10 0,0 0 0,15-9 0,-15-9 0,15-1 0,0 1 0,0-10 0,0 1 0,0-1 0,0 0 0,15-9 0,-15-9-58,15 0-184,-15-10-5,0-9 16,15 0 26,-15 0 35,0-9 39,104 28 46</inkml:trace>
  <inkml:trace contextRef="#ctx0" brushRef="#br0" timeOffset="99544.8915">24636 12678 509,'-15'-46'-27,"0"-1"20,15 1 27,-15 9 34,15-1 40,15 10 45,-15 1 31,0 8 23,15 0 41,-15 10 33,15 0 37,-15-1-207,15 1-97,0 0 0,0 0 0,0 9 0,-1 0 0</inkml:trace>
  <inkml:trace contextRef="#ctx0" brushRef="#br0" timeOffset="99984.6574">24740 12306 2047,'15'0'0,"0"0"0,0-9 0,0 9 0,0 0 0,-1 0 0,1 0-246,-15 0-47,15 0 30,-15 0 24,0 9 27,-15 1 37,15-1 33,-15 0 34,-14 10 25,14-1 20,-15 1 26,0 0 23,15 8 29,-14-8 23,14 0 24,0 9 21,0-10 36,0 1 44,0-1 50,0 1 40,15-10 18,0 1-15,-15-1-15,15 0-80,0 0-161,15 1 0,0-10 0,0 0 0,0-10 0,0 1 0,15 0 0,-15 0 0,14-1 0,-14 1 0,0 9 0,0-9 0,0 9 0,-15-10 0,15 10 0,-15 10 0,0 8 0,0-8 0,0 8 0,-15 10 0,0 0 0,15 0 0,-15 0 0,0 0 0,0 0 0,0 0 0,1-1 0,-1-8 0,0 0 0,15-1 0,0-8 0,-15-1 0,15 0 0,0 0 0,0 1 0,15-10 0,0 0 0,0 0 0,-1 0 0,1-10 0,15 10 0,0-9 0,0 0 0,-1 9 0,-14-9 0,0 9 0,0-10 0,0 10 0,0 0 0,-15-9 0,0 18-177,-15-9-440,0 10 57</inkml:trace>
  <inkml:trace contextRef="#ctx0" brushRef="#br0" timeOffset="100058.6155">24829 12920 0,'-29'0'0,"-16"0"0,0 0 0</inkml:trace>
  <inkml:trace contextRef="#ctx0" brushRef="#br0" timeOffset="100990.8745">16689 13478 350,'14'-18'330,"1"-1"-53,-15 0-55,15 10 4,-15 9 58,0-9 62,15 9-334,-15 9-12,-15 0 0,15 10 0,-15 9 0,-14 18 0,-1 1 0,0 9 0,0 0 0,1-1 0,-1 11 0,15-11 0,-15 1 0,0-9 0,15-10 0,1 0 0,-1-18 0,15-1 0,-15-8 0,15-1 0,0 0 0,15-18 0,0 0 0,-1-1 0,16-8 0,15-10 0,-15 0 0,14-9 0,-14 9 0,15 9 0,-1-9 0,-14 10 0,0 8 0,0 1 0,-15 0 0,-1-1 0,1 10 0,0 0 0,-15 10 0,0-1 0,-15 19 0,15 0 0,-15 0 0,1 9 0,-16 0 0,0 0 0,15 10 0,-15-10 0,-14 10 0,14-10 0,-15 0 0,16 0 0,-16 0 0,0-9 0,15 0 0,-14-9 0,14-1 0,-15-8 0,16-10 0,-1 0 0,15 0 0,-15-19 0,15 1 0,-14-10-180,14-10-191,15-8 9,-15-1 19,30 1 49,-15-1 74</inkml:trace>
  <inkml:trace contextRef="#ctx0" brushRef="#br0" timeOffset="101176.8422">16287 13906 84,'15'0'120,"0"0"41,-1 0 36,1 9 51,0 1 16,0-1 39,0 0 10,15 1 12,-15 8-293,14-8-32,-14-1 0,30 0 0,-15 0 0,-1 1 0,16-10 0,0 0 0,14 9 0,-14-9 0,0 0 0,14 0 0,-14 0 0,-1 0 0,1 0 0,-15 0 0,0 9 0,-1 1-49,-14-1-218,0 0-18,0 10-4,-15-10 4,-15 10 11,0-1 36,0-8-121</inkml:trace>
  <inkml:trace contextRef="#ctx0" brushRef="#br0" timeOffset="101747.0881">16391 14399 523,'-30'19'316,"0"-10"-12,16 10-46,-1-10-38,0-9 19,15 9-52,-15-9-187,30 0 0,0-9 0,0 0 0,14-1 0,1-8 0,15-1 0,-1 1 0,16-10 0,-15 9 0,14 0 0,1 1 0,-16-1 0,16 1 0,-16 8 0,-14 1 0,15 9 0,-15-9 0,-1 9-98,-14 0-118,0 0 24,-15 9 0,0-9-12,0 0-4,-15 9 7,0-9 11,0 0 32,-14 0 158,-1 0-153,0-9 70,15 0 49,-14-1 39,14 1 35,0 0 44,0 9 27,0 0 16,15 0 9,-15 0 2,15 0 65,0 0 109,15 18 56,-15 1-14,0 9-303,15 0-51,-15 18 0,0 1 0,15 9 0,-15 9 0,0 0 0,-15 9 0,15 1 0,0-1 0,-15-9 0,15 0 0,-15-9 0,15-9 0,0-10 0,0-9 0,0-10 0,-15 1 0,15-10 0,0-27 0,0-10-2,0 0-341,0-19-38,0 1 18,-15-10 52,15-9 68,-15 9 75,15 0 64,-14 0 45,14 19 31,0 0 31,0 0 33,0 18 32,0 1 44,0 8 38,0 10 47,0 0 52,0 0 62,0 19 47,0 0 14,-15 8-226,15 1-146,-15 0 0,0 19 0,0-10 0,-15 0 0,15 0 0,1 1 0,-16-1 0,15-9 0,0-10 0,0 1 0,0 0 0,0-10 0,0 0 0,15 0 0,-14-9 0,14 0-279,-15-9-103,15-9-7,-15-10 31,0 0 70</inkml:trace>
  <inkml:trace contextRef="#ctx0" brushRef="#br0" timeOffset="101916.0316">16555 14464 270,'29'0'177,"1"0"25,15 10 35,-15-1 44,14 9 48,-14 1 32,0 0-171,0-1-190,-1 10 0,1-9 0,0 9 0,0-10 0,-16 1 0,1-1 0,15 1 0,-15-10 0,0 10 0,-15-10 0,15-9 0,0 10 0,-15-10-97,0 9-266,15-9-47,-15 0-34,0-9 82</inkml:trace>
  <inkml:trace contextRef="#ctx0" brushRef="#br0" timeOffset="102112.8993">17403 13860 1234,'0'18'603,"0"1"-393,0-10-210,0 10 0,0-10 0,0 0 0,0 10 0,0 0 0,15-1 0,-15 1 0,0-1 0,15 1 0,-15 0 0,15-1 0,-1 1 0,-14-10 0,15 0-356,-15 1-118,15-1 3,-15-9 106</inkml:trace>
  <inkml:trace contextRef="#ctx0" brushRef="#br0" timeOffset="102487.2174">17656 13757 390,'15'0'520,"0"0"-102,-15 0-157,0 0-63,15 0 62,-15 10-260,15-1 0,-15 0 0,0 10 0,0-1 0,-15 1 0,15 0 0,-15-1 0,15 1 0,-15-1 0,15 10 0,-15-9 0,0 0 0,-15-10 0,15 9 0,-14 1 0,-1 0-106,0-1-114,0 1 11,1-1 15,-16-8 50,15 8 60,0 1 46,1-10 22,14 10 16,-15-10 48,15 0 56,0 1 19,15-1-6,0-9-15,-15 0 12,30 9 133,-15-9-91,15 0-156,0 0 0,15 0 0,0-9 0,-1 0 0,1-1 0,15 1 0,-1-9 0,1-1 0,0 10 0,-1-10 0,-14 10 0,15-1 0,-15 1 0,-1 9 0,1-9 0,-15 9 0,0 0 0,0 0 0,0 9-39,-15-9-209,0 0-44,0 0-19,-15 9-13,15-9 20,-15 0 58</inkml:trace>
  <inkml:trace contextRef="#ctx0" brushRef="#br0" timeOffset="102702.5336">17462 13618 265,'0'-10'247,"0"1"-75,0 9-58,0 9 46,0 1 98,15 8 81,0 10 33,0 0-252,0 9-120,-15 19 0,15 0 0,0 0 0,0 9 0,-15 9 0,0 1 0,15-1 0,-15 1 0,0-10 0,0 0 0,-15-9 0,15-1 0,0-8 0,0-10 0,0-9 0,-15-9 0,15-1 0,0-8-177,0-1-156,-15-9-27,15-9 8,-15-10 49,15-9 70</inkml:trace>
  <inkml:trace contextRef="#ctx0" brushRef="#br0" timeOffset="102878.0957">17582 14139 213,'0'0'222,"14"-10"23,-14 10 30,0 10 47,0-1 52,0 0-18,-14 19-316,-1-9-40,0 18 0,0-9 0,-15 9 0,0 0 0,1 10 0,14-10 0,-15 0 0,0 0 0,0-9 0,1 0 0,14 0 0,-15 0 0,0-19 0,15 10-48,-14 0-291,-1-10-31,15-9-26,-15 0 30,0-9-161</inkml:trace>
  <inkml:trace contextRef="#ctx0" brushRef="#br0" timeOffset="103019.0752">17254 14213 245,'30'-9'171,"0"9"34,-15 0 39,14 0-2,1 0-20,-15 0-48,0 9-62,15-9-45,-1 9-37,-14-9-9,15 10-48,0-1-106,0-9-100,-16 9-51,16 1-28,-15-1 17,0-9-153</inkml:trace>
  <inkml:trace contextRef="#ctx0" brushRef="#br0" timeOffset="103322.3608">17567 14511 458,'-15'18'356,"15"10"-47,-15 0-24,15 0 34,0 0 1,-15 0-320,15 9 0,-15 0 0,15 10 0,-15-10 0,15 10 0,-15-10 0,15 0 0,-15 0 0,15-9 0,-14 0 0,14 0 0,0-10 0,0-8 0,0-1 0,-15 0 0,15 1 0,15-10 0,-1 0 0,16 0 0,-15 0 0,15-10 0,0 1 0,14 0 0,-14-10 0,15 10 0,-1-10 0,1 1 0,0-1 0,-1 0 0,1 1 0,-15 9 0,14-1 0,-14 1-38,0 9-226,-15-9-13,0 9 16,-15 0 26,15 0-4,-15 0 14,-15-10 35,15 10 48</inkml:trace>
  <inkml:trace contextRef="#ctx0" brushRef="#br0" timeOffset="103976.5992">17701 14622 200,'-30'-18'175,"15"-10"11,0 19-20,0-1-7,15 1 11,0 0 7,0 9 14,0 0 69,0 9 46,0 0-249,15 10-57,0-1 0,0 10 0,0 10 0,0-1 0,0 0 0,-15 9 0,14 1 0,-14-10 0,0 0 0,0 1 0,0-1 0,0 0 0,-14-9 0,14-9 0,-15 8-129,0-8-109,-15 0-3,0-10 20,0 0 26,1-9 34,-1 0 38,0-9 44,-15-10 41,16 1 17,-16-10 25,15 0 55,1 0 30,14 0 20,0 10 10,0-10 2,15 0 5,0 0-6,0 0 1,15-9-7,0-1-21,14-8-1,1-1-14,15 1-30,-1-1-14,16-8-7,-15 8-23,14-9-1,1 10 1,-1 9-10,-14-10 9,14 10-3,-14 0 1,0 9 2,-1-9 1,-14 18-4,-15-9 2,15 19 5,-15-1 4,-15 1 20,15 0-6,-15 18-25,-15 10 0,0-1 0,0 10 0,0 0 0,-15 9 0,15 10 0,-14-10 0,14 10 0,-15-1 0,15-9 0,0 1 0,0-1 0,0-9 0,1-10 0,14 1 0,0-10 0,0 0 0,0-18 0,14 0 0,1-10 0,0 1 0,15-20 0,0 11 0,0-11 0,-1 1 0,1 9 0,0 10 0,-15-10 0,14 18 0,-14-8 0,0 9 0,0 9 0,0 0 0,0 0 0,-15 9 0,0 9 0,0 1 0,0 18 0,-15-9 0,15 9 0,-15 10 0,0-1 0,0 1 0,0-1 0,1 1 0,-16-1 0,15 10 0,-15-19 0,0 1 0,1-1 0,14 0 0,-15-9 0,0-9 0,15-1 0,0-9 0,1 1 0,-16-10 0,15-10 0,0-8-198,0-1-151,0-18-17,0 0 24,1-10 60,-1-9 70,0 10 71</inkml:trace>
  <inkml:trace contextRef="#ctx0" brushRef="#br0" timeOffset="104126.8825">17671 14520 55,'0'-28'109,"15"10"45,-15 8 58,0 10 81,15 0 46,0 10 35,-1-1 26,1 19-289,0-10-111,15 10 0,0 0 0,-1 0 0,1 9 0,15-9 0,0-9 0,-16 9 0,16-10 0,0 1 0,-16-10 0,16 0 0,-15 1 0,0-1 0,-1 0 0,1-9 0,-15 10 0,0-10-55,-15 9-343,0-9-69,0 9 2</inkml:trace>
  <inkml:trace contextRef="#ctx0" brushRef="#br0" timeOffset="109644.2542">2312 6716 278,'0'0'249,"-15"0"7,15 0-12,0 0-28,0 0-7,0 0-8,0 0-2,0 0-14,0 0-175,15 0-10,0 0 0,14 0 0,1 9 0,15-9 0,-15 0 0,14 0 0,31 0 0,-31 0 0,16 0 0,29 0 0,-44-9 0,29 9 0,30-9 0,-44-1 0,44 1 0,-29-10 0,14 10 0,0-10 0,15 10 0,-29-9 0,-1-1 0,15 0 0,-14 1 0,-1 8 0,-29-8 0,14 9-264,-14-1-246,0 1-6,-15 9-240</inkml:trace>
  <inkml:trace contextRef="#ctx0" brushRef="#br0" timeOffset="125504.0551">9842 13627 9,'0'9'16,"0"-9"4,0 0 5,0 0 6,0 0 7,0 0 7,0 0 11,-14 0 13,14 0 19,0 0-3,0 0-4,0 0-4,-15-9 13,15 9 19,0-9 11,-15 9 16,15-10 5,0 10 2,-15 0-6,15-9-15,0 9-7,0-9-7,-15 9 2,15-9-34,0-1-76,-15 1 0,15 0 0,-15-1 0,15-8 0,-15-1 0,15 10 0,-14-10 0,-1 1 0,15-1 0,0 10 0,0-10 0,-15 1 0,15 8 0,0-8 0,0 8 0,0-8 0,0-1 0,15 10 0,-15-10 0,15 1 0,-15-1 0,14-9 0,1 9 0,0 1 0,0-1 0,0 1 0,15-1 0,-15 10 0,14-1 0,1 1 0,0 9 0,0 0 0,-1 9 0,1-9 0,0 19 0,0-10 0,0 10 0,-1 0 0,1-1 0,0 10 0,0 0 0,-16 0 0,1 9 0,0-9 0,0 9 0,0 0 0,-15 1 0,0-1 0,0 9 0,-15-8 0,0 8 0,0-9 0,-14 0 0,-1 1 0,0-10 0,-15-10 0,1 1 0,-1-10 0,-14-9 0,14 0 0,0-9 0,1 9 0,-1-19 0,15 1 0,0 8 0,16-8 0,-1-1-88,0 0-460,15 1-43</inkml:trace>
  <inkml:trace contextRef="#ctx0" brushRef="#br0" timeOffset="129794.9449">10096 11776 42,'0'0'38,"0"-9"8,0-1 8,0 10 14,0-9 19,0 0 19,0 0 25,0 9 18,0-10 34,0 10 14,0-9 19,0 9 2,0 0 17,0 0-1,0 0-191,0 9-43,14-9 0,-14 10 0,0 8 0,0 1 0,15-1 0,-15 10 0,0 9 0,0-9 0,0 10 0,0-1 0,0 0 0,0 0 0,0 0 0,0 1 0,0-1 0,0 0 0,0 0 0,0 0 0,0 1 0,15-1 0,-15 0 0,0 0 0,0 0 0,0 1 0,15-1 0,-15-9 0,0 0 0,0 0 0,0-1 0,0 1 0,0 0 0,-15 0 0,15-9 0,0-10 0,0 10 0,0-10 0,0 0 0,-15-9 0,15-9 0,-15 0 0,15-10 0,-14 1 0,-1-10 0,0 0 0,15 0 0,-15 0 0,0 0 0,15 0 0,-15 0 0,0 0 0,15 10 0,-15-1 0,15 0 0,-15 1 0,15 9 0,0-10 0,0 10 0,0-1 0,0 20 0,0-1 0,0 0 0,15 10 0,-15 9 0,15 0 0,0 0 0,-15-1 0,15 11 0,0-1 0,-15 0 0,15-9 0,0 9 0,-15-9 0,15 0 0,-1-9 0,-14-1 0,15 1 0,-15-10 0,15 0 0,0-18 0,-15-9 0,15-10 0,0-10 0,0 1 0,0-9 0,14-1 0,-14 1 0,15 8-207,0-8-420,0 9 47</inkml:trace>
  <inkml:trace contextRef="#ctx0" brushRef="#br0" timeOffset="130767.7717">7565 13785 163,'0'0'158,"0"0"9,0 0 17,0 0 21,0 0 33,0 0 43,0 0 24,15 0 24,-15 10-312,15-10-17,0 0 0,0-10 0,0 10 0,15 0 0,-16 10 0,1-10 0,15 0 0,-15 9 0,15-9 0,-15 9 0,14 0 0,-14 1 0,15-1 0,0 0 0,0 1 0,-1-1 0,1 0 0,15 1 0,-15-1 0,-1 0 0,16 0 0,0 1 0,-1-1 0,1 0 0,0 1 0,-1-1 0,1-9 0,-15 9 0,14-9 0,1 10 0,0-10 0,-1 9 0,1-9 0,0 9 0,-16-9 0,16 0 0,-15 9 0,-1-9 0,1 10 0,0-10 0,-15 0 0,0 9 0,0-9 0,0 0 0,-1 0 0,-28 0 0,14-9 0,-15 9 0,0 0 0,0-10 0,0 10 0,0-9-8,0 9-213,0-9-11,0 0 6,1 9 7,-16-10 14,15-8 17,0 8 23,0-8 23,-15 8 26,16-8 19,-1 9 20,0-10 19,0 0-27</inkml:trace>
  <inkml:trace contextRef="#ctx0" brushRef="#br0" timeOffset="131054.9695">8592 13776 32,'-15'0'51,"15"-9"20,0 9 16,-14-10 26,14 10 27,-15 0 32,15 0 32,0 0 43,0 0 18,0 0 22,0 0 15,0 10-226,0-1-76,15-9 0,-1 9 0,-14 1 0,30-1 0,-15 0 0,15 0 0,-15 10 0,15-10 0,14 1 0,-14-1 0,0 0 0,-1 10 0,1-10 0,0 0 0,0 10 0,0-10 0,-1 1 0,1 8 0,0 1 0,0-1 0,-16-8 0,1 8 0,15 1 0,-30 0 0,15-10 0,0 9 0,-15 1 0,0 0 0,0-1 0,0 1 0,-15 9 0,-15-10 0,0 1 0,1 9 0,-16-9 0,-14 8 0,-1-8 0,-29 0 0,14-1 0,-29 1-426,-15 9-310</inkml:trace>
  <inkml:trace contextRef="#ctx0" brushRef="#br0" timeOffset="133874.3873">16346 15515 177,'0'10'227,"15"-10"14,-15 0 2,0 0 7,0 0 27,0 0 39,0 0 0,0-19-316,0 10 0,-15-19 0,15 0 0,-15 0 0,15 0 0,-14 0 0,14 0 0,-15 0 0,15 10 0,-15-1 0,15 1 0,-15-1 0,15 10 0,0-1 0,-15 1 0,15 18 0,-15 1 0,0 8 0,0 10 0,0 9 0,1 1 0,14-1 0,-15 19 0,0-1 0,0 1 0,0 0 0,0 9 0,15-9 0,0 0 0,-15 0 0,15-1 0,0-8 0,15 9 0,-15-10 0,0 10 0,15-9 0,-15 8 0,15 1 0,-15-9 0,15 8 0,-15-8 0,15 9 0,-15-10 0,0 10 0,0-9 0,0-1 0,15-9 0,-15-9 0,0 9 0,0-18 0,0 0 0,0-1 0,0-8 0,0-1 0,0 0 0,-15-9 0,0 0 0,0-9 0,0-10 0,-15 1 0,1-10 0,-1-9 0,-15-10-56,0-9-385,16 0-16,-16 1 39,15-10 101</inkml:trace>
  <inkml:trace contextRef="#ctx0" brushRef="#br0" timeOffset="134072.0497">15825 15897 399,'0'-19'273,"15"19"-17,-15-9 7,0 9 22,15 0 40,-15 0-79,15 9-246,0 0 0,0 1 0,0-10 0,0 9 0,14 0 0,1 1 0,0-1 0,0 0 0,-1 1 0,16-10 0,-15 9 0,29-9 0,-14 0 0,0 0 0,-1 0 0,16 0 0,-16 9-229,1-9-211,-15 0 11,0 0 64,-1 0 102</inkml:trace>
  <inkml:trace contextRef="#ctx0" brushRef="#br0" timeOffset="134256.1456">16525 15785 146,'-15'0'255,"15"0"15,0 0-17,0 0-20,0 0 19,0 0 29,0 0 21,0 0-247,0 9-55,15-9 0,0 0 0,0 0 0,0 0 0,14 0 0,-14 0 0,0 0 0,0 0 0,0-9 0,0 9-29,0 0-319,-1 0 3,-14 0 41,0 0 27,0 0 29,0 9 49,0 1 56</inkml:trace>
  <inkml:trace contextRef="#ctx0" brushRef="#br0" timeOffset="134465.5831">16599 15878 132,'-15'9'176,"1"10"35,14-10 33,-15 10 37,15 0 53,0-1 69,-15 10-137,15 0-266,0 0 0,0 9 0,0 0 0,0 0 0,0 1 0,0-1 0,0 9 0,0-8 0,0-1 0,0-9 0,0 9 0,0-9 0,15-10 0,-15 1 0,0-10 0,15 10 0,-15-10 0,14-9 0,-14 10 0,15-10 0,0-10 0,-15 1 0,15-10 0,0-9 0,0-9-111,-15 0-315,15-10-38,-15 1 34,0-19-185</inkml:trace>
  <inkml:trace contextRef="#ctx0" brushRef="#br0" timeOffset="134613.4923">16808 15766 528,'15'-9'361,"-15"9"-51,14 0-25,-14 0 53,15 9-113,-15 1-225,0-1 0,0 0 0,15 1 0,-15-1 0,0 0 0,15-9 0,-15 10 0,0-10-88,15 0-288,-15 0-18,0 0 25,0 0 48,0 0 79</inkml:trace>
  <inkml:trace contextRef="#ctx0" brushRef="#br0" timeOffset="135205.0722">16793 15980 194,'-15'28'262,"15"0"5,-15-9-8,0 9 19,15-10 39,0 1 26,0-10-216,0 1-127,0-1 0,15-9 0,0-9 0,0-1 0,0 1 0,14-10 0,-14 1 0,0-1 0,0 1 0,0 8 0,0 1 0,0 0 0,0 18 0,-15 0 0,0 19 0,0-9 0,0 18 0,-15-9 0,15 0 0,0 9 0,0-9 0,-15-10 0,15 10 0,0-18 0,0 8 0,0-8 0,15-20 0,-15-8 0,15-10 0,-1 0 0,-14-9-21,15-1-174,-15-8 11,15 9 13,-15-10 16,15 10 27,-15 0 45,15 9 41,-15 0 17,15 0 26,-15 9 43,0 10 43,0 0 35,0 9 32,0-9 24,0 9 14,0 0-6,0 0-146,15 0-40,-15 9 0,15-9 0,-15 9 0,15-9 0,-1 9 0,1-9 0,0 0 0,0 0 0,-15 10 0,15-10 0,0 9 0,-15 0 0,0 1 0,15 8 0,-15 1 0,0 0 0,15 8 0,-15 1 0,0 19 0,0-10 0,0 10 0,0-10 0,0 9 0,0 1 0,0-10 0,0 0 0,0 10 0,0-10 0,0-9 0,0 9 0,0-9 0,0-9 0,0-1 0,-15-9 0,15 1 0,0-1 0,0 0 0,-15 1 0,0-1 0,0-9 0,-15 0 0,15-9 0,-14-1 0,-1 1 0,0-10-13,0 1-531,1-1-30,-1-9 122</inkml:trace>
  <inkml:trace contextRef="#ctx0" brushRef="#br0" timeOffset="136018.9617">17329 15785 714,'0'0'573,"0"0"-110,0 0-166,14 0-297,-14 9 0,15-9 0,-15 10 0,15-1 0,0-9 0,0 9 0,0 1 0,0-10 0,0 9 0,-1-9 0,1 0 0,0 9 0,0-9 0,0 0 0,0 0 0,-15 0-93,0 0-204,0 0-46,0 9-8,-15 1 32,0-1 70,-15 10 80,15-10 65,1 10-13,-16-1 118,15-8 11,0 8 34,15 1 42,-15-1 50,15 1 49,-15 0 46,15-1 45,0 1 64,0-1 54,15 10-75,-15-9-321,0 9 0,0 0 0,15 9 0,-15-9 0,0 0 0,0 9 0,0-9 0,0 0 0,0 0 0,15 0 0,-15-10 0,0-9 0,0 10 0,15-10 0,-15 1 0,15-20 0,-15 1 0,15 0 0,-1-10 0,1-9-175,-15-9-106,15-10 7,0 1 15,-15-10 7,15 0 25,0 1 46,0 8 50,-15-9 52,15 10 40,0 9 42,-1-1 51,1 10 52,-15 10 48,15 8 57,-15-8 49,15 18 52,-15-9 35,0 9 56,0 9-355,15 0-48,-15 0 0,0 10 0,15-10 0,-15 1 0,0 8 0,15-8 0,-15-1 0,0 0 0,15 1 0,-15-10-308,0 0-108,0 9 14,15-9 47,-15 0 87</inkml:trace>
  <inkml:trace contextRef="#ctx0" brushRef="#br0" timeOffset="136280.1984">17686 16083 371,'0'18'301,"0"10"-10,0-9 8,15-1 58,-15 1 45,0 9-376,0-9-26,0-1 0,0 10 0,15 0 0,-15 0 0,0 0 0,0 9 0,0 0 0,14 0 0,-14 10 0,0-10 0,0 10 0,0-1 0,0-9 0,0 1 0,0 8 0,0-9 0,0 0 0,0 1 0,-14-10 0,14-1 0,0 1 0,-15-9 0,15 0 0,-15-1 0,0-8 0,0 8 0,0-9 0,0 1 0,-15-10 0,16 0 0,-16 0 0,15-10 0,-15-8-142,15-10-269,-15 0-15,30-9 22,-14-10 93</inkml:trace>
  <inkml:trace contextRef="#ctx0" brushRef="#br0" timeOffset="136576.9798">17939 15813 487,'15'-19'299,"0"10"-41,-15 9-35,14 0 75,-14 0 79,15 0-272,0 9-105,0 1 0,-15-1 0,15 10 0,0-1 0,0 1 0,0 18 0,-1-9 0,-14 9 0,15 0 0,0 10 0,-15-10 0,15 0 0,-15 0 0,15 1 0,-15-1 0,0-9 0,0 9 0,0-9 0,0 0 0,0 0 0,0 0 0,0 0 0,-15-10 0,15 10 0,-15-9 0,0-1 0,0-8 0,1 8 0,-1-9 0,-15 1 0,15-1 0,0-9 0,0 0 0,-14 0 0,14 0 0,0-9 0,15-10-152,-15 1-257,15-1-5,0-9 23,15-9 85</inkml:trace>
  <inkml:trace contextRef="#ctx0" brushRef="#br0" timeOffset="136746.638">18236 16148 389,'15'-9'381,"0"9"-32,0 0-21,-15 0 61,15 0-178,0 0-211,0 0 0,0 0 0,-1 0 0,1 0 0,0 0 0,0 0 0,0 0 0,0 9 0,0-9 0,0 0-104,0 0-289,-1 0 70,1 0 11,0 0-6,0 0 57</inkml:trace>
  <inkml:trace contextRef="#ctx0" brushRef="#br0" timeOffset="136924.9651">18430 16371 412,'-15'19'421,"0"-1"29,15 1 9,0-10-154,-15 1-305,15-1 0,0 0 0,15 0 0,0-9 0,0-9 0,15 9 0,-15-9 0,14 0 0,-14 9 0,15-10 0,0 1 0,-15 0 0,-1 9 0,1-10 0,0 10 0,0 0-423,-15 0-172,15 0 88</inkml:trace>
  <inkml:trace contextRef="#ctx0" brushRef="#br0" timeOffset="137497.2852">19397 15562 154,'15'0'129,"-15"0"0,0 0 5,0 0 30,15 0 54,-15 0 41,0 0 19,0 0 14,0 0-2,0-9-290,-15-1 0,15 1 0,-15 9 0,0-9 0,1-1 0,-1 10 0,0 0 0,0 10 0,0-1 0,-15 10 0,15 8 0,0-8 0,1 18 0,-1 0 0,0 1 0,0-1 0,15 9 0,-15 1 0,15-1 0,0 10 0,15 0 0,-15 0 0,0 9 0,15 0 0,-15 0 0,15 0 0,-15-9 0,15 9 0,-15-9 0,14 0 0,-14-10 0,0 10 0,0-19 0,0 1 0,0-1 0,0-9 0,0 0 0,0-10 0,0 1 0,0-10 0,0 0 0,-14 1 0,14-1 0,-15-9 0,0-9 0,-15-1-159,15-18-304,-15-18 1,1-1 59,-1-18-155</inkml:trace>
  <inkml:trace contextRef="#ctx0" brushRef="#br0" timeOffset="137664.205">18936 16027 259,'15'-19'287,"0"10"-28,-15 0-18,15 9 92,-15 0 74,14 9-146,1 0-261,0 1 0,0-1 0,0 0 0,0 1 0,0-10 0,14 9 0,1 0 0,-15-9 0,15 0 0,0-9 0,14 9 0,-14-9 0,0-1 0,0 1-54,-1-10-346,-14 10-15,15 0 18,0-1 68,-15 1-122</inkml:trace>
  <inkml:trace contextRef="#ctx0" brushRef="#br0" timeOffset="137825.9499">19561 15878 248,'15'0'300,"-15"0"-22,0 0-11,15 9 71,-15-9 64,15 0-188,-15 10-214,15-10 0,-15 9 0,14-9 0,1 9 0,0-9 0,0 0 0,0 0 0,0 10 0,0-10 0,0 0 0,-1 0-115,-14 0-251,15 0-1,-15 0 37,0 0 45,0 0 56,0 9 68</inkml:trace>
  <inkml:trace contextRef="#ctx0" brushRef="#br0" timeOffset="138009.9971">19680 16008 169,'0'10'197,"-15"8"49,15 1 41,-15-1 26,15 1 76,-15 0 50,15 9-432,0-1-7,0 1 0,0 10 0,0-11 0,0 11 0,0-1 0,0 0 0,0-9 0,0 9 0,15-9 0,-15-9 0,15-1 0,-15 1 0,15 0 0,0-10 0,-15 0 0,15 0 0,0-9 0,14 0 0,-14 0 0,0-9 0,0-9-269,-15-1-144,15 0-22,0-18 49</inkml:trace>
  <inkml:trace contextRef="#ctx0" brushRef="#br0" timeOffset="138176.1833">19888 15841 326,'0'-9'461,"15"-1"-59,-15 10-106,0 0-84,15 0 66,-15 10-206,15-1-72,-15 0 0,15 0 0,-15 1 0,15-1 0,0-9 0,0 9 0,-15 1 0,14-10-178,1 0-176,-15 0 15,15 0 23,-15 0 42,0 0 57,0 9 63,0-9-53</inkml:trace>
  <inkml:trace contextRef="#ctx0" brushRef="#br0" timeOffset="138647.0122">19963 15990 78,'0'28'129,"-15"-10"45,0 10 29,0-9 12,15 9 19,-15-10 41,15 1 39,0-1 23,-15 1-249,15-10-88,0 1 0,0-1 0,0 0 0,15 1 0,0-10 0,0 0 0,0-10 0,0 10 0,0-9 0,0 0 0,-1-1 0,1 10 0,0-9 0,0 9 0,0 0 0,-15 9 0,0 1 0,0 8 0,0 1 0,0 9 0,0 0 0,0 0 0,0-1 0,0-8 0,0 9 0,0-9 0,0-1 0,0-8 0,0-1 0,0 0 0,15 0 0,0-9 0,-15-9 0,15 0 0,-15 0 0,15-1-55,-1-8-260,-14-10-12,15 9 10,-15-9 46,15 0 74,-15 0 41,0 0 40,15 10 39,-15-1 34,0 1 22,15-1 25,-15 10 34,0-1 47,0 1 68,0 9 69,15 0 40,-15 0 22,0-9 9,0 9 22,0 0-76,0 9-239,15-9 0,0 9 0,-1-9 0,1 0 0,0 0 0,0 0 0,0 0 0,0 0 0,0-9-22,0 9-175,0-9-37,-1-10-45,1 10-22,0 0 5,0-10 48,-15 10 59,15-10 56</inkml:trace>
  <inkml:trace contextRef="#ctx0" brushRef="#br0" timeOffset="138836.1564">20469 15990 80,'0'0'186,"0"-10"94,0 10 41,0 0 4,0 0 10,0 0 14,0 0-178,0 10-171,15-10 0,-15 9 0,0 0 0,0 10 0,0 0 0,0 8 0,0 1 0,15 10 0,-15-11 0,0 1 0,0 0 0,0 0 0,14-9 0,-14-1 0,0 1 0,0 0 0,15-10 0,-15 0 0,0 0 0,0-9-264,0 0-32,0 0-15,0-9-4,0-9 23,0-1 54,0-18-92</inkml:trace>
  <inkml:trace contextRef="#ctx0" brushRef="#br0" timeOffset="139148.2418">20528 15906 322,'15'-19'297,"-15"10"-5,0 9-21,0-9 9,15 9 52,-15 0-79,15 0-253,-15 9 0,15-9 0,-15 9 0,15 1 0,0-1 0,0 0 0,-1 1 0,1-1 0,0 0 0,0 10 0,0-1 0,-15-8 0,15 8 0,0 1 0,-15 0 0,15 8 0,-15-8 0,0 9 0,0-9 0,0 8 0,0 1 0,0 0 0,0 0 0,0 0 0,0 0 0,0-9 0,0-1 0,-15 10 0,15-19 0,0 10 0,-15 0 0,15-10 0,-15 0 0,15 1 0,-15 8 0,0-9 0,0-9 0,-14 10 0,14-1 0,-15-9 0,0 9 0,15-9 0,-15 0 0,16 0 0,-16 0 0,15-9 0,0 0-181,0-1-354,-15 1-11</inkml:trace>
  <inkml:trace contextRef="#ctx0" brushRef="#br0" timeOffset="139480.8918">20975 15766 556,'0'0'362,"0"0"-82,0 0-92,0 0-42,0 0 38,0 0 93,0 10-223,15-10-54,0 9 0,-1-9 0,1 9 0,0-9 0,0 10 0,0-10 0,0 9 0,0-9 0,0 0 0,0 9-286,-1-9-68,-14 0 20,0 0 38,0 0 42,0 10 54,-14-1 59</inkml:trace>
  <inkml:trace contextRef="#ctx0" brushRef="#br0" timeOffset="139578.7742">21005 15934 109,'0'19'142,"-15"-1"46,0-9 27,15 10 17,-15 0 28,15-1 34,0 1 44,0-1-69,0 10-269,0 0 0</inkml:trace>
  <inkml:trace contextRef="#ctx0" brushRef="#br0" timeOffset="139674.1646">21049 16446 2047,'15'9'0,"-15"0"0,15-9 0,0 0 0,0 0 0</inkml:trace>
  <inkml:trace contextRef="#ctx0" brushRef="#br0" timeOffset="139683.164">22106 17459 693,'-194'-297'-686</inkml:trace>
  <inkml:trace contextRef="#ctx0" brushRef="#br0" timeOffset="139796.8615">21317 15962 139,'0'-28'227,"0"9"44,0 1 5,0 8-14,0 1 4,0 9 33,0 0-1,0 0-289,0 9-9,15 1 0,-15-1 0,15 0 0,0-9 0,-15 10-214,15-10-131,0 9-27,-1-9 2,-14 0 55</inkml:trace>
  <inkml:trace contextRef="#ctx0" brushRef="#br0" timeOffset="139870.817">21436 16018 555</inkml:trace>
  <inkml:trace contextRef="#ctx0" brushRef="#br0" timeOffset="139997.2465">21436 16408 2047,'-15'56'0,"0"0"0,15-10 0,0 10 0,0-9 0,0-1 0,0-9 0,0 1 0,0-1 0,0 0 0,0-9 0,0 0 0,0-10 0,-14 1 0,14 0 0,0-1 0,-15-8 0,0-1 0,0-9 0,15 9 0,-30-18 0</inkml:trace>
  <inkml:trace contextRef="#ctx0" brushRef="#br0" timeOffset="140096.2145">21287 16994 2031,'-29'-18'-253,"14"-10"-158,-15-19-45,15 1 62</inkml:trace>
  <inkml:trace contextRef="#ctx0" brushRef="#br0" timeOffset="140202.1518">21659 15711 282,'0'0'418,"15"0"-36</inkml:trace>
  <inkml:trace contextRef="#ctx0" brushRef="#br0" timeOffset="140358.8898">21689 15729 2047,'15'10'0,"-15"-1"0,15 0 0,-15 0 0,15 1 0,-15-1 0,15 0 0,0 1 0,-15-1 0,15 10 0,-15-10 0,14 9 0,-14-8 0,15 8 0,-15 1 0,15 9 0,-15-9 0,0 8 0,0 1 0,15 0 0,-15 9 0,0 1 0,0-10 0,0 9 0,0 0 0,-15 0 0,15 0 0,0 1 0,0-11 0,-15 11 0,15-10 0,-15-10 0,15 10 0,-14-9 0,14-10 0,-15 10 0,15-1 0,-15-8 0,0-1 0,0-9 0,0 9 0,-15 0 0,15-148 0</inkml:trace>
  <inkml:trace contextRef="#ctx0" brushRef="#br0" timeOffset="140429.8755">21600 16418 2047,'-15'28'-209,"-15"-10"-429,15 1 73</inkml:trace>
  <inkml:trace contextRef="#ctx0" brushRef="#br0" timeOffset="141328.8149">18638 17236 212,'-15'28'204,"-14"-9"-26,14-1-35,0 1-13,0-10-10,15 0 0,-15 1 12,15-1 15,0-9 52,15 0 64,-15 9-64,15-9-199,15 0 0,-1 0 0,1-9 0,0 9 0,0-9 0,14-1 0,-14 10 0,0-9 0,14 9 0,-14 0 0,0-9 0,-15 9 0,15 0 0,-15 0 0,14 0 0,-14 0 0,0 0 0,-15 0-13,0 0-194,0 0-19,0 0-63,0 0-33,-15 0 9,0-9 59,0 9 71</inkml:trace>
  <inkml:trace contextRef="#ctx0" brushRef="#br0" timeOffset="141524.2102">18876 17208 165,'0'-9'161,"0"9"19,0 0-5,0-9 8,0 9 34,0 0 50,0 0 34,0 9 7,0-9-218,0 9-90,0 10 0,0-10 0,0 19 0,0-9 0,0 9 0,-15 9 0,15-9 0,0 0 0,0-1 0,0 11 0,0-10 0,0-10 0,0 1 0,0-1 0,0 1 0,0-10-136,0-9-211,0 10 2,0-10 6,0 0 19,15-10 63</inkml:trace>
  <inkml:trace contextRef="#ctx0" brushRef="#br0" timeOffset="141918.7565">19531 17022 432,'30'-9'305,"-15"0"-89,0-1-82,-15 10 21,15 0 113,-15 0 119,0 0-237,-15 0-150,-15 10 0,15-1 0,-15 10 0,15-1 0,-14 10 0,14 0 0,-15-9 0,15 18 0,0-9 0,-14 9 0,29-9 0,-15 9 0,0 0 0,0 0 0,15 10 0,0-10 0,0 0 0,0 1 0,0 8 0,0-9 0,0 10 0,0-10 0,0 9 0,0-8 0,0-1 0,0 0 0,0 0 0,0-9 0,0-9 0,0-1 0,0 1 0,0-10 0,-15 1 0,15-20 0,-15 1 0,0-19 0,0 0-361,0 0-42,1-18 12,-16-1 55,15-9 81</inkml:trace>
  <inkml:trace contextRef="#ctx0" brushRef="#br0" timeOffset="142073.9195">19129 17348 258,'0'-10'180,"0"10"-20,15-9 31,0 9 107,-15 0 46,15 0 9,0 9-90,0-9-263,0 10 0,0-10 0,14 0 0,-14 9 0,15-9 0,0 0 0,0 0 0,-1-9 0,1-1 0,0 1 0,0 0-282,14 0-88,-14-1-21,0-8 19,0-1 79</inkml:trace>
  <inkml:trace contextRef="#ctx0" brushRef="#br0" timeOffset="142246.8981">19784 17134 309,'0'9'293,"0"-9"-79,15 9-39,-15-9 78,0 10 71,15-1 22,-15 0-213,15 1-133,-15-1 0,15-9 0,-15 9 0,15 1 0,0-10 0,-1 0 0,1 0-226,-15 0-80,15 0-2,-15 0 4,0 0 17,0-10 45,0 10 66</inkml:trace>
  <inkml:trace contextRef="#ctx0" brushRef="#br0" timeOffset="142441.9301">19814 17283 239,'0'28'225,"-15"-10"2,0 1-7,15 9 44,-15-10 54,15 10 47,-15 0-176,15 9-189,0-9 0,-14 0 0,14 9 0,0-9 0,0 0 0,0 0 0,14 0 0,-14 0 0,0-10 0,0 1 0,15-10 0,-15 1 0,15-1 0,0 0 0,0-9 0,0 0 0,0-18 0,0 8-242,0-18-81,-1 1-37,1-11 0,-15-8 59,15-1 79</inkml:trace>
  <inkml:trace contextRef="#ctx0" brushRef="#br0" timeOffset="142580.507">20022 17106 342,'15'-9'249,"-15"9"-55,15 0-27,-15 9 36,15 0 41,0 10 6,-15-1-64,15-8-72,-15 8-66,0-8-22,15-1-30,-15 0-84,15 1-88,-1-1-55,-14-9-41,15 0-22,-15 0-11,15 0 36,-15-9-114</inkml:trace>
  <inkml:trace contextRef="#ctx0" brushRef="#br0" timeOffset="142894.3539">20097 17385 348,'0'28'292,"0"-10"-38,-15 1-17,15 0 15,0-1 42,0-8 3,0-1-224,0 0-73,15-9 0,0-9 0,0 0 0,-1-1 0,1 1 0,0 0 0,-15-1 0,15 1 0,0 9 0,-15-9 0,15 9 0,-15 9 0,15 0 0,-15 10 0,0 9 0,0-9 0,0 8 0,0 11 0,0-20 0,0 10 0,0-9 0,15-1 0,-15 1 0,0-10 0,0 1 0,0-1 0,14-18 0,-14-1 0,15 1 0,-15-10 0,15 1 0,-15-1 0,15 1 0,-15-10 0,15 9-385,-15-9-87,15 0 7,-15 10 111</inkml:trace>
  <inkml:trace contextRef="#ctx0" brushRef="#br0" timeOffset="143222.7143">20513 17115 876,'0'10'454,"0"-10"-158,0 9-100,0-9 17,0 9-201,0 0-12,0 1 0,15-10 0,-15 9 0,15 0 0,0 1 0,0-1 0,0-9 0,15 9 0,-15 1 0,-1-1 0,1 0 0,-15 10 0,15-1 0,-15 1 0,15 9 0,-15 0 0,0 0 0,-15 9 0,15 9 0,0-8 0,-15-1 0,0 0 0,15 0 0,-14-9 0,14 0 0,-15 0 0,15-9 0,-15-1 0,15 1 0,0-10 0,-15 0 0,15 1 0,-15-10 0,15 9 0,-15-18 0,0 9 0,15-19 0,-15 0-437,-14-8-57,14-11 42,0-17 125</inkml:trace>
  <inkml:trace contextRef="#ctx0" brushRef="#br0" timeOffset="143378.0221">20766 17125 589,'15'9'358,"15"0"-112,-15 0-31,15 1 82,-15 8 45,0-8-342,-1-10 0,1 9 0,0 0 0,0-9 0,0 10 0,0-10 0,0 0 0,-15 9 0,15-9 0,-1 0-372,-14 0-54,15 0 15,-15 0 58</inkml:trace>
  <inkml:trace contextRef="#ctx0" brushRef="#br0" timeOffset="143593.5746">20990 17292 518,'-15'19'419,"15"-1"-81,0 1-44,0 9 11,-15-10-132,15 10-173,0 9 0,0 1 0,0-1 0,-15 0 0,15 0 0,0 0 0,0 1 0,0-10 0,0-1 0,0 1 0,15-18 0,-15 8 0,15-8 0,0-10 0,0 0 0,-1-10 0,1-8 0,0-1-249,0-18-82,0 0-23,-15-1-5,15-8 67,0 9 97,0-10-67</inkml:trace>
  <inkml:trace contextRef="#ctx0" brushRef="#br0" timeOffset="143733.4908">21272 17199 120,'15'-9'250,"0"9"43,-15-10-25,15 10-7,-15 10 31,15-10 60,-15 0-141,0 9-211,15 0 0,-15 1 0,0-1 0,15-9 0,-15 9 0,0 0 0,0-9-328,0 0-41,0 0 8,15 0 32,-15-9 63,0 9-120</inkml:trace>
  <inkml:trace contextRef="#ctx0" brushRef="#br0" timeOffset="143954.1256">21362 17283 234,'0'18'321,"0"1"-20,0-1-36,0 10 26,0-9 78,-15 18-103,15-9-266,0 9 0,0 1 0,0-1 0,0 0 0,0 0 0,0 0 0,0 1 0,0-1 0,0-9 0,0 0 0,0-1 0,0 1 0,0-9 0,0 9 0,0-10 0,0 1 0,-15 0 0,15-10 0,0 10 0,-15-1 0,0-8 0,0-1 0,0 0 0,1 0 0,-16 1 0,0-10 0,0 0 0,1-10-174,-1 1-277,-15-19-26,15 0 62</inkml:trace>
  <inkml:trace contextRef="#ctx0" brushRef="#br0" timeOffset="144345.1679">21704 17376 396,'0'9'423,"0"0"-37,0 1-74,0-10-84,0 9-13,0-9-128,0 9-87,0 0 0,15-9 0,0 0 0,0 0 0,0 0 0,0 0 0,-1 0 0,16 0 0,-15 0 0,0 0 0,0 0 0,0 0 0,0-9 0,-1 9 0,-14 0-187,15 0-173,-15 0-17,0 0 0,0-9 62</inkml:trace>
  <inkml:trace contextRef="#ctx0" brushRef="#br0" timeOffset="144590.8991">22032 17227 291,'0'0'481,"0"0"-43,14 0-105,-14 9-100,0-9 12,0 0-219,0 9-26,0 1 0,0-1 0,0 10 0,0-1 0,0 10 0,0 0 0,0 0 0,0 0 0,0 9 0,0-9 0,0 9 0,0-9 0,0 0 0,0 0 0,0 0 0,0-10 0,0 1 0,0-10 0,0 1-72,0-10-278,0 9 19,0-9 18,0 0 18,0-9 52,0-1 55</inkml:trace>
  <inkml:trace contextRef="#ctx0" brushRef="#br0" timeOffset="145005.9052">22195 17152 199,'15'0'245,"-15"-9"-34,15 9-75,-15 0-47,15 0 55,-15 9 86,15-9 74,-15 10 60,15-10-239,0 9-125,-15 0 0,14 1 0,1-1 0,0 0 0,0 1 0,0-1 0,-15 0 0,15 0 0,0-9 0,-15 10 0,15-1 0,-1-9 0,-14 9 0,15-9 0,0 10 0,-15-1 0,15-9 0,-15 9 0,15-9 0,-15 10 0,15-10 0,-15 9 0,15 0 0,-15 0 0,0 1 0,0-1 0,0 10 0,15-10 0,-15 10 0,0-1 0,0 1 0,0 9 0,0-10 0,0 10 0,0 0 0,-15 0 0,15 0 0,0 9 0,-15-9 0,15 0 0,0 9 0,0-9 0,-15 0 0,15 9 0,0-9 0,0 0 0,0 9 0,0-9 0,-15 0 0,15 9 0,0-9 0,-15 0 0,0 0 0,0 0 0,-14-10 0,-1 10 0,0-9 0,-29 9 0,-1-19-13,1 10-552,-16-19-41</inkml:trace>
  <inkml:trace contextRef="#ctx0" brushRef="#br0" timeOffset="148514.7416">2476 8948 123,'14'0'116,"-14"-9"16,0 9 25,15 0 19,-15-9 15,0 9 24,0 0 25,0 0 27,0 0 28,0 0-160</inkml:trace>
  <inkml:trace contextRef="#ctx0" brushRef="#br0" timeOffset="148698.9202">2580 8930 1,'-30'0'0,"30"0"1,0 9 0,-30-9-1,30 9 0,-15 1 0,15 8 0,0 10 0,0 0 0,0 9 1,-15 10-2,15-10 2,0 9-2,0-8 1,-14-1 1,14-9-2,0 0 2,0 0-1,0-10 0,0 1 0,0-1-1,0-8 1,-15-1 0,15 0 1,0-9-2,0 0 2,0 0 0,0 0-2,0 0 0,0 0 0,0-9 0,0-10 1</inkml:trace>
  <inkml:trace contextRef="#ctx0" brushRef="#br0" timeOffset="148800.6174">2461 9358 0,'15'-28'0,"-15"-10"0,0 1 0,0 0 0,14 9 0,-14-9 0,15 0 0,-15 9 0,0 0 0,15 0 0,-15 9 0,0 1 0,30 8 0,-30-8 0,0 9 0,0-1 0,0 20 0,0-20 0</inkml:trace>
  <inkml:trace contextRef="#ctx0" brushRef="#br0" timeOffset="148915.5507">2550 9079 0</inkml:trace>
  <inkml:trace contextRef="#ctx0" brushRef="#br0" timeOffset="149165.9349">2490 9506 1993,'0'19'54,"0"-10"-54,0 1 0,0-1 0,0 0 0,0-18 0,0-10 0,0 1 0,0-10 0,0-9 0,0-1 0,0-8 0,15-1 0,-15 1 0,15-1 0,-15-8 0,0 8 0,30 10 0,-30-10 0,0 10 0,0 9 0,0 0 0,0 10 0,0-1 0,0 10 0,0-1 0,0 20 0,0-1 0,0 10 0,0 9 0,0-1 0,0 11 0,0 8 0,0-9 0,-30 10 0,30-10 0,0 10 0,0-10 0,-15 0 0,15 0 0,0-9 0,-15 0 0,15 0 0,0-19 0,0 10 0,0-10 0,0 0 0,0-9-102,0 0-70,0 0 1,0 0-11,0 0-12,0-9-3,0-9 8,0 8 14,0-8 25,0-1 18,0-9 15,0 10 16,0-10-63</inkml:trace>
  <inkml:trace contextRef="#ctx0" brushRef="#br0" timeOffset="149871.0528">2550 9023 54,'0'0'54,"0"-10"2,0 10-3,0 0-3,0 0-5,0 0-3,0 0 7,0 0 9,0 0 17,0 0 17,0 10 30,0-10 33,0 9 2,0 10 3,0-1-4,0 1-11,0 9-2,0 0-12,0 9-13,0 0-12,0 10-80,0-10-26,0 9 0,-30 1 0,30-1 0,-15-9 0,15 1 0,-15-10 0,15 0 0,0-10 0,-14-9 0,14 1 0,0-1 0,0 0 0,0-18 0,0 0 0,0-10 0,0-18 0,0 0 0,0-10 0,14-9 0,-14 1 0,0-1 0,15-9-38,-15 9 4,0 9 13,15 1 16,-15-1 1,0 19-2,30 0 4,-30 10-1,0-1-3,0 10 7,0 0 2,0 9 23,0 0 45,0 9-53,0 19-18,0 0 0,0 9 0,0 19 0,-30 0 0,30-1 0,-15 1 0,15 0 0,-15 0 0,15-10 0,-14 1 0,14-10 0,0-9 0,-15 0 0,15-9 0,0-10-41,0 0-308,0 0-33,0-9-10,0 10 39,0-10-176</inkml:trace>
  <inkml:trace contextRef="#ctx0" brushRef="#br0" timeOffset="151040.377">3205 11348 246,'0'0'270,"15"0"-27,-15 0-45,0 0-22,0 0 14,0 0 42,0 9 29,0-9-30,0 10-231,0-1 0,0 10 0,0-1 0,0 10 0,0 0 0,0 9 0,-15 0 0,15 1 0,-15-1 0,15 9 0,0-8 0,-30-10 0,30 9 0,0-9 0,0 0 0,-30-1 0,30-8 0,0-10 0,0 10 0,0-10 0,0 1 0,0-1 0,0-9-83,0 9-387,0-9-24,0 9 49</inkml:trace>
  <inkml:trace contextRef="#ctx0" brushRef="#br0" timeOffset="151647.377">3220 13208 304,'0'0'235,"0"0"11,0 0-3,0 0 30,0 0 34,0 0 28,0 0-231,0 10-104,0-1 0,0 0 0,0 1 0,0 18 0,0 0 0,0 9 0,0 0 0,0 0 0,-15 10 0,15-1 0,-15 1 0,15-1 0,-30 1 0,30-1 0,0-9 0,-30 1 0,30-10 0,-29-1 0,14-8 0,15-10 0,-15 1 0,15-1-3,0-9-518,0 9-40,0-9 94</inkml:trace>
  <inkml:trace contextRef="#ctx0" brushRef="#br0" timeOffset="152348.3036">3235 14771 215,'0'9'284,"0"1"-10,-15-1-21,15 0-14,0-9 15,0 10 21,-15 8-22,15-8-253,0 8 0,0 1 0,0-1 0,-15 10 0,15 0 0,0 0 0,0 0 0,0 0 0,0 0 0,0 9 0,0-9 0,0 0 0,-30 0 0,30-10 0,0 10 0,0-18 0,0 8 0,0-9 0,0 1 0,0-1 0,0 0 0,0 1 0,-30-10 0,30 9 0,0-9-246,0 9-258,-29-9 1,29 10 118</inkml:trace>
  <inkml:trace contextRef="#ctx0" brushRef="#br0" timeOffset="152894.3214">3160 16343 234,'0'0'394,"0"0"31,30 9-50,-30-9-62,0 10-7,0-1-306,0 10 0,0-1 0,0 10 0,-30 0 0,30 9 0,0 1 0,0-1 0,0 9 0,0-9 0,0 10 0,0-1 0,0-8 0,0 8 0,0 1 0,0-1 0,0-9 0,0 10 0,-30-10 0,30 0 0,0-9 0,0 0 0,0 9 0,-29-9-287,14 0-295,0-9 48</inkml:trace>
  <inkml:trace contextRef="#ctx0" brushRef="#br0" timeOffset="154615.8913">5348 10371 0,'-15'-18'0,"-15"-1"0,15 1 0,-14-10 0,29 9 0,-30 1 0,15-10 0,0 0 0,15 9 0,-15-9 0,15 0 0,0 0 0,0 1 0,0-11 0,0 10 0,0 0 0,0-9 0,15 9 0,-15 10 0,15-1 0,-15-9 0,0 19 0,15 0 0,-15-1 0,0 1 0,30 9 0,-30 9 0,0 1 0,0-1 0,0 0 0,0 1 0,0-1 0,-30 0 0,30 0 0,0 1 0,-15-10 0,15 9 0,0-18 0,-15-1 0,15 1 0,0 0 0,0 0 0,0-1 0,0-8 0</inkml:trace>
  <inkml:trace contextRef="#ctx0" brushRef="#br0" timeOffset="154866.9171">5214 9804 15,'0'-9'36,"0"-1"7,0 1 11,0 0 12,0 0 21,0-1 17,0 10 12,0-9 14,0 9 1,0 0 8,0 0-2,0 0 15,0 0 1,0 0 18,0 9 72,0-9 14,15 10-244,-15-1-13,0 0 0,0 10 0,0-1 0,0 10 0,0 0 0,0 9 0,0 1 0,0 8 0,-15 1 0,0 8 0,15-8 0,-15-1 0,15 1 0,-15-1 0,15-8 0,-15-1 0,15-19 0,0 1 0,-14 0 0,14-10 0,0 0 0,0 1 0,0-20 0,0 1 0,0-10-420,0-9-120,14 10 55</inkml:trace>
  <inkml:trace contextRef="#ctx0" brushRef="#br0" timeOffset="154964.8849">5184 10297 0,'15'-19'0,"0"-8"0</inkml:trace>
  <inkml:trace contextRef="#ctx0" brushRef="#br0" timeOffset="155416.5146">7491 10046 0,'-15'0'0,"15"-9"0,-15 9 0,15-10 0,0 1 0,0 0 0,0-1 0,0 1 0,15 0 0,-15-1 0,0 1 0,15 0 0,-15 0 0,0-10 0,15 10 0,-15-1 0,0 1 0,15 0 0,-15-1 0,0 1 0,15 0 0,0 0 0</inkml:trace>
  <inkml:trace contextRef="#ctx0" brushRef="#br0" timeOffset="155515.8336">7565 9832 157,'0'0'150,"0"-9"7,0 9 13,0-10 4,0 10 14,0 0 18,15 0 22,-15 0 29,0 0 18,0 0-190</inkml:trace>
  <inkml:trace contextRef="#ctx0" brushRef="#br0" timeOffset="155664.6164">7580 9813 2047,'0'10'0,"0"-1"0,-15 10 0,15-1 0,0 10 0,0 9 0,-14 0 0,14 1 0,-15-1 0,15 0 0,-15 10 0,0-10 0,0-9 0,15 9 0,-15-9 0,15 0 0,-15-10 0,15-8 0,0-1 0,-15 0 0,15 1 0,0-20 0,0 10-53,0 0-434,0-9-58</inkml:trace>
  <inkml:trace contextRef="#ctx0" brushRef="#br0" timeOffset="156885.8788">5363 9153 0,'15'0'0,"-30"0"0,15-9 0,-15 9 0,0 0 0,15-10 0,-15 10 0,0-9 0,15 0 0,0-1 0,-15 1 0,15 0 0,0-10 0,0 10 0,0 0 0,0-10 0,0 0 0,15 1 0,-15 8 0,0-17 0,0 8 0,15 0 0,-15 1 0,0-1 0,15-9 0,-15 10 0,0-1 0,0-9 0,0 10 0,0-1 0,0 0 0,0 10 0,-15-10 0,15 10 0,0 0 0,-15 0 0,15-1 0,0 1 0,-15 9 0,15-9 0,0-1 0,-15 10 0,15-9 0,-14 0 0</inkml:trace>
  <inkml:trace contextRef="#ctx0" brushRef="#br0" timeOffset="157310.1025">5259 8613 17,'0'-9'22,"0"9"1,0-9 4,0 9 2,0-9 4,0-1 6,0 10 7,0 0 9,0 0 7,0-9-5,0 9-2,0 0-8,0 0-6,0 0-9,0 0-13,0 0-8,0 9-4,0 1-4,-30 8 6,30 10 5,0 0 7,0 18 2,0 10-6,0 0-5,0 9-3,0 10-3,0-10-6,0 0 2,0 0-1,0-9 1,0 0 1,0-10-2,0-9 1,0 0-4,0-18 2,0 0 1,0-1-1,0-8 2,30-10 7,-60 0-9,30-19 0,0 0 0,0-9-4,-15-9 4,15 0-8,-15-9-3,15-1 0,-15 1-2,0-1 3,0 10-2,1-10 5,-1 10-2,0 0 4,0 9 5,15 0-2,0 9 2,0 1 0,-30 9 0,30-1-7,0 10 4,0 19 3,0-1-3,0 10-1,0 10 4,0 8 0,0 1-2,30 8 2,-30 1 0,0-9-2,0-1 6,15 1-4,0-10 0,-15-9 0,15-10 4,-1 1-4,1-10 7,0-9 4,0-9-9,0-19 1,0-9 0,15-10 2,-16-8-13,1-10-55,0-1-49,0 1-39,0 0 0</inkml:trace>
  <inkml:trace contextRef="#ctx0" brushRef="#br0" timeOffset="157424.8335">5363 8855 0,'0'-65'0,"0"9"0,15 1 0,-15-1 0,0 0 0,0 0 0,15 10 0,-15-1 0,0 10 0,14 0 0,-14 18 0,0 0 0,0 29 0,0-1 0</inkml:trace>
  <inkml:trace contextRef="#ctx0" brushRef="#br0" timeOffset="157881.6147">5199 8911 0,'-15'-84'0,"15"1"0,0-10 0,0 9 0,15 10 0,-15-1 0,15 10 0,0 18 0,15 20 0,-30 8 0,29 28 0,-14 19 0,15 19 0,-15 27 0,0 10 0,0 27 0,0 20 0,-15 17 0,0 1 0,0 9 0,0 10 0</inkml:trace>
  <inkml:trace contextRef="#ctx0" brushRef="#br0" timeOffset="158873.7794">9932 9646 454,'0'0'250,"0"0"-42,0 0-30,0 0-15,0 0 27,0 9 50,0-9 77,-15 0-270,15 10-47,0-1 0,0 0 0,0 10 0,0-1 0,-15 20 0,0-1 0,15 0 0,-15 9 0,0-8 0,0-1 0,1 0 0,-1 0 0,15-9 0,-15 0 0,0-9 0,15-1 0,0 1 0,0-10 0,-15 1 0,15-1 0,0-18 0,0 9-353,0 0-71,0 0-10,0 0 59</inkml:trace>
  <inkml:trace contextRef="#ctx0" brushRef="#br0" timeOffset="159325.8904">12090 9590 0</inkml:trace>
  <inkml:trace contextRef="#ctx0" brushRef="#br0" timeOffset="159340.8788">12120 9581 488,'0'0'386,"0"-9"530</inkml:trace>
  <inkml:trace contextRef="#ctx0" brushRef="#br0" timeOffset="159551.6717">12120 9572 1967,'0'9'80,"0"0"-80,0 0 0,0 1 0,0 8 0,-15 10 0,15 0 0,-15 9 0,0 1 0,15 8 0,-15 10 0,0-10 0,0 10 0,0-9 0,1-1 0,-1 1 0,15-10 0,-15 0 0,15-9 0,0 0 0,0-9 0,0-1 0,0-9 0,0 1 0,-15-1 0,15-18 0,0-1 0,0 1-326,0 0-249,0 0 49</inkml:trace>
  <inkml:trace contextRef="#ctx0" brushRef="#br0" timeOffset="160314.6347">15171 9711 599,'0'0'602,"0"0"-25,0 0-308,-15 0-269,15 9 0,0 1 0,0-1 0,0 10 0,0-1 0,0 10 0,0 0 0,-15 18 0,15 1 0,-15-1 0,0 1 0,0 9 0,-15 0 0,15-10 0,1 1 0,-1-10 0,0-9 0,15 0 0,-15 0 0,15-10 0,0-9 0,0 1 0,0-1 0,-15 0 0,15-18 0,0 9-455,0 0-265</inkml:trace>
  <inkml:trace contextRef="#ctx0" brushRef="#br0" timeOffset="164301.711">5065 11311 213,'0'-9'240,"0"9"29,0-10 21,-30 10 6,30 0 12,0 0 38,0 0-261,0 10-85,30-10 0,-30 9 0,30-9 0,-15 9 0,15 1 0,-1-1 0,1 0 0,0 10 0,0-10 0,-1 10 0,1-10 0,0 10 0,0-1 0,-15 10 0,-1-9 0,1 9 0,-15-10 0,0 10 0,0 0 0,-15 9 0,1-9 0,-16 0 0,0 9 0,-15-9 0,16 0 0,-31 0 0,15 0 0,1-10 0,-1 1 0,15 0 0,1-10 0,-1 0 0,15 1 0,0-10 0,15 9 0,15-9 0,0 0 0,15 0 0,-1-9 0,31 9 0,-45-10 0,15 10 0,14-9 0,-14 9 0,15-9 0,-16 9 0,1-10 0,0 10 0,0 0 0,-15 0 0,14 0-183,1 0-296,-30 0-2,30 0 80</inkml:trace>
  <inkml:trace contextRef="#ctx0" brushRef="#br0" timeOffset="165041.8511">5006 12967 412,'0'9'406,"14"0"-56,-14-9-72,0 10-13,0-1 71,15 0-336,15 0 0,-30 10 0,0 0 0,30-1 0,-30 1 0,15-1 0,0 1 0,0 0 0,-1-10 0,1 10 0,0-10 0,0 9 0,0-8 0,0-1 0,-15 0 0,30 1 0,-30-1 0,0 0 0,0 10 0,-30 0 0,15-1 0,0 10 0,-15 0 0,1 0 0,-1-10 0,15 10 0,-15-9 0,0 0 0,1-10 0,14 0 0,0 0 0,15 1 0,-15-10 0,30 0 0,0 9 0,0-9 0,14 0 0,1-9 0,0 9 0,0-10 0,14 10 0,-14-9 0,0 9 0,0 0 0,-1 0 0,-14 0 0,0 0 0,0 9 0,0 1 0,-15 8 0,0 1 0,0 0 0,-15 18 0,0-9 0,0 0 0,0 9 0,-14-9 0,-1 0 0,0 0 0,0-1 0,1-8 0,-1 0 0,15-10 0,-15 0 0,-15 1 0,31-1 0,-1-9 0,0 0 0,15 0-65,0 0-424,15-9-32,0 9 58</inkml:trace>
  <inkml:trace contextRef="#ctx0" brushRef="#br0" timeOffset="165666.668">5214 14706 468,'0'0'522,"0"0"-57,0 0-48,0 0-242,0 9-175,0 1 0,-15 8 0,15 1 0,-15 18 0,-15 0 0,16 1 0,-1 8 0,-15-9 0,30 10 0,-30-10 0,0 9 0,1-8 0,14-10 0,-15-1 0,15 1 0,0-9 0,0-10 0,0 1 0,15-1 0,0 0 0,-29-9 0,29 9 0,29-9 0,-29-9 0,15 9 0,0 0 0,15-9 0,0 9 0,-15 0 0,14 0 0,1 0 0,15 0 0,-15 0 0,-1 0 0,1 0 0,-15 9 0,30-9 0,-31 0 0,1 0 0,15 9 0,-15-9 0,0 0 0,-15 10 0,15-10 0,0 0 0,-15 0-90,0 0-243,0 0-15,15 0-5,-15 0 18,0-10 65</inkml:trace>
  <inkml:trace contextRef="#ctx0" brushRef="#br0" timeOffset="165859.8724">5333 14967 419,'-15'-10'368,"0"10"17,15-9 32,-15 9 9,15 0-394,-15 0-32,15 9 0,-14 10 0,14-1 0,0 1 0,0 9 0,0 9 0,-30 0 0,30 10 0,0-10 0,-15 0 0,15 10 0,0-10 0,15 10 0,-15-1 0,0-9 0,30 19-236,-30 0-295,0 0 0</inkml:trace>
  <inkml:trace contextRef="#ctx0" brushRef="#br0" timeOffset="166451.3967">5110 16371 102,'0'-9'205,"0"-1"27,0 1 5,15 9 19,-15-9 54,0 9 59,0 0-33,0 9-336,0 10 0,-15-1 0,15 10 0,-15 0 0,15 9 0,0-9 0,-30 0 0,30 0 0,0-9 0,0-1 0,0 1 0,-30-10 0,30 1 0,30-10 0,-30 9 0,30-9 0,-30 0 0,15 0 0,0-9 0,14 9 0,-14 0 0,15 0 0,-15 0 0,30 9 0,-45 0 0,14-9 0,1 9 0,0 10 0,0-10 0,-15 10 0,15-10 0,-15 10 0,0-1 0,0 1 0,0 0 0,-15-1 0,0 10 0,0-9 0,0-1 0,1 1 0,-16 0 0,15-1 0,-15-9 0,-14 1 0,14-1 0,15-9 0,-45 9 0,31-9 0,-16-9 0,15 9 0,0-9 0,1-1 0,-1 1 0,0 0 0,15 0 0,0-10 0,15 0-273,-15 1-215,15-10 3,0-9 99</inkml:trace>
  <inkml:trace contextRef="#ctx0" brushRef="#br0" timeOffset="166651.1795">5020 16213 659,'15'0'845,"-15"0"-310,0 0-527,30 0-8,-30 9 0,0-9 0,0-9 0,30 9 0,-30 0 0,30-9 0,-1-1 0,-14 10 0,15-9 0,30 9 0,-46 9 0,16 1-459,0 8-115,0 1 93</inkml:trace>
  <inkml:trace contextRef="#ctx0" brushRef="#br0" timeOffset="168202.1714">7387 11330 265,'-15'0'176,"15"0"-15,-15 0 5,15 0 7,-15 9 3,15-9-3,-15 0 16,15 0 5,0 0 21,0 0-56,0 9-159,15-9 0,0 0 0,0 0 0,0 0 0,0 9 0,0-9 0,-1 0 0,1 0 0,0 10 0,0-10 0,0 9 0,0-9 0,0 9 0,0 1 0,0-10 0,-1 9 0,-14 0 0,15 1 0,-15-1 0,0 0 0,0 0 0,0 1 0,0 8 0,-15-8 0,1 8 0,-1 1 0,-15-1 0,15 1 0,-15-10 0,15 10 0,-14-10 0,-1 10 0,15-10 0,0-9 0,0 9 0,0-9 0,15 10 0,-15-10 0,30 0 0,0 0 0,0 0 0,15 0 0,0 0 0,-1-10 0,1 10 0,0-9 0,15 9 0,-16 0 0,1 0 0,0 0 0,-15 9 0,14 1 0,-14-1 0,-15 0 0,15 10 0,-15 0 0,0-1 0,0 10 0,-15-9 0,-14 9 0,14-10 0,-15 10 0,0-9 0,-14-1 0,14 1 0,-15-10 0,15 1 0,-14-1 0,14-9 0,0 9 0,15-9 0,0 0 0,1-9 0,-1 9 0,15-9 0,0-1-203,15 10-253,14-9-30,1 0 57</inkml:trace>
  <inkml:trace contextRef="#ctx0" brushRef="#br0" timeOffset="169425.6575">7655 12771 324,'0'0'288,"0"-9"6,0 9-23,0 0-22,0 0-7,0 0 13,0 0-131,0 9-124,-15 1 0,0 8 0,15 19 0,-15 1 0,0 17 0,-15 1 0,16 9 0,-1 0 0,0 10 0,-15-10 0,15 0 0,0-9 0,0 0 0,15 0 0,-15-10 0,15-9 0,0-9 0,15 0 0,-15 0 0,0-9 0,15-10 0,0 0 0,-15 0 0,30-9 0,-15 0 0,15-18 0,-16-1 0,16 1 0,0-10 0,0-9 0,-1-1 0,-14 1 0,0 9 0,0 0 0,0 10 0,-15-1 0,15 10 0,-15-10 0,-15 10 0,0 9 0,0-9 0,0 9 0,-14 9 0,14 0 0,-15 1 0,0-1 0,0 9 0,1 1 0,-1 0 0,15-1 0,-15-8 0,15 8 0,15 1 0,-15-10-362,15 10-152,0-1 13</inkml:trace>
  <inkml:trace contextRef="#ctx0" brushRef="#br0" timeOffset="170029.8201">7431 14892 415,'0'-18'291,"-14"8"23,14 10-42,0-9-25,0 9 6,0 0 2,0 9-255,-15 1 0,15 17 0,0 1 0,-15 19 0,0-1 0,15 1 0,-15-1 0,15 10 0,-15-9 0,15-10 0,-15 9 0,15-8 0,-15-1 0,15-9 0,0 0 0,0-10 0,0 1 0,0-1 0,0-8 0,0-1 0,0 0 0,0 1 0,0-20-262,15 1-55,-15-10-13,15 1 0,0-10 32,0 0 75</inkml:trace>
  <inkml:trace contextRef="#ctx0" brushRef="#br0" timeOffset="170362.4269">7640 15004 129,'15'-19'147,"0"10"17,-1 0 55,1 9 68,0 0 72,-15 9 40,0-9-56,15 18-343,-15 1 0,0 9 0,0 0 0,0 9 0,0 0 0,-15 10 0,15-10 0,0 9 0,-15-8 0,15-10 0,0 0 0,0-1 0,0-8 0,0-10 0,0 1 0,0-1 0,15-18 0,0-10 0,0 0 0,15-18 0,-15 0 0,0-10 0,14 1 0,-14-1 0,0 10 0,-15-9 0,15 9 0,-15 9 0,0 0 0,0 0 0,-15 9 0,15 1 0,-15-1 0,0 10 0,-14-1 0,14 10 0,-15 0 0,0 0 0,15 10 0,-15-1 0,1 0 0,-1 1 0,15-1 0,0 0 0,-15 1 0,16-1 0,14 0 0,-15 10-374,15-10-117,-15 0 12</inkml:trace>
  <inkml:trace contextRef="#ctx0" brushRef="#br0" timeOffset="170847.8077">7431 16185 402,'0'19'366,"-14"-10"-42,-1 10-66,0-1-37,0 1 46,15 9-58,-15-10-209,15 10 0,-15 9 0,15-9 0,0 10 0,0-1 0,0 0 0,0-9 0,0 9 0,0-9 0,0 9 0,0 0 0,0 1 0,0-1 0,0-9 0,0 0 0,-15-10 0,15-9 0,0 10 0,0-10 0,0 1 0,0-1 0,0 0 0,0-9-8,0-9-346,0-10-10,0-9 5,0-9 31,15 0 63,0-9-103</inkml:trace>
  <inkml:trace contextRef="#ctx0" brushRef="#br0" timeOffset="171225.3884">7684 16222 449,'15'-9'337,"-15"9"12,15 0 38,-15 0 64,0 9-377,0 10-74,0-1 0,0 20 0,0-10 0,-15 9 0,15 0 0,-15 0 0,15-9 0,-14 9 0,14-9 0,-15-9 0,15-1 0,0 1 0,0-10 0,0 1 0,15-10 0,-1 0 0,1-10 0,0 1 0,15 0 0,-15-1 0,15 1 0,-15 9 0,14-9 0,-14 9 0,0 0 0,0 0 0,0 0 0,0 0 0,0 0 0,-15 9 0,0 0 0,15 1 0,-15 8 0,0 1 0,-15 0 0,15-1 0,-15 10 0,0-9 0,0 9 0,-15-10 0,15 1 0,0 9 0,-14-10 0,-1 1 0,0-1 0,0-8 0,1 8 0,-1-8 0,15-10 0,-15 9 0,0-9 0,1-9 0,14-1 0,-15-8 0,15-1 0,0-9-114,0 0-295,0-9-9,15 0 33,-14-10 71</inkml:trace>
  <inkml:trace contextRef="#ctx0" brushRef="#br0" timeOffset="171383.3149">7536 16232 272,'15'-19'332,"-1"10"5,-14-1 25,15 10 122,0 0-224,0 0-260,0-9 0,0 9 0,0 0 0,0 0 0,14-9 0,-14 9 0,15-10 0,0 1 0,0 0 0,-1 9 0,1-9 0,15-1 0,-15 10 0,14 0 0,-14 10-223,0-1-387,14 0 44</inkml:trace>
  <inkml:trace contextRef="#ctx0" brushRef="#br0" timeOffset="173454.1409">9962 11283 552,'0'0'329,"14"0"-46,-14 0-71,0 0-43,0 0-4,0 0 68,0 0-129,0 9-104,0 1 0,-14-1 0,14 0 0,-30 10 0,15 9 0,-15-10 0,0 20 0,1-11 0,-1 1 0,0 0 0,0 0 0,1 0 0,-1-9 0,0-1 0,15 1 0,-15-10 0,15 10 0,1-10 0,-1 0 0,0 1 0,15-1 0,15-9 0,0 9 0,14-9 0,-14 10 0,15-10 0,0 0 0,0 0 0,14-10 0,1 10 0,-1-9 0,1 9 0,0-9 0,-1-1 0,1 10 0,0-9 0,-1 9 0,-14 0 0,15 0 0,-30 0 0,14 0 0,-14 0 0,0 0 0,0 0 0,-15 9 0,-15-9-1,15 10-326,-15-10-26,0 0 7,1 0 6,-16 0 56,15-10-111</inkml:trace>
  <inkml:trace contextRef="#ctx0" brushRef="#br0" timeOffset="173643.7663">10021 11367 192,'0'-10'190,"0"1"13,0 0-2,0 0 11,0 9 27,0 0 42,0 0 28,0 0-89,0 9-220,0 9 0,0 1 0,0 9 0,0 0 0,0 9 0,0 10 0,-15-1 0,15 1 0,0-1 0,0 1 0,-15 8 0,15-8 0,0-1 0,0 1 0,0-1 0,0 1-367,0-1-134,0-8 10</inkml:trace>
  <inkml:trace contextRef="#ctx0" brushRef="#br0" timeOffset="174210.6545">10602 13181 294,'0'-10'354,"0"10"-18,0-9-51,0 9-20,0 0 2,0 9-21,0 10-246,0-1 0,0 1 0,-15 9 0,15 0 0,0 0 0,0 0 0,-15 9 0,15-9 0,-15 9 0,15-9 0,0 9 0,-15-9 0,15 0 0,0 0 0,-15-10 0,15 10 0,0-9 0,-15 0 0,15-10 0,0 9 0,0-8 0,0-1 0,-15 0 0,15-9-260,0 0-84,0-9-14,0 9-1,0-19 59,0 10-121</inkml:trace>
  <inkml:trace contextRef="#ctx0" brushRef="#br0" timeOffset="174555.0044">10735 13255 246,'15'-9'236,"-15"-1"27,0 10 25,15 0 49,-15 10 82,0-1-161,0 0-258,0 10 0,0 0 0,-15 8 0,15 1 0,0 0 0,-15 0 0,15 9 0,0-9 0,0 0 0,-14 9 0,14-9 0,0 0 0,0-9 0,0 9 0,0-10 0,0-8 0,14-1 0,-14 0 0,15-9 0,0 0 0,0-18 0,0-1 0,0 0 0,0-18 0,0 0 0,0 0 0,-1 0 0,1-1 0,-15-8 0,15 9 0,-15 9 0,0-9 0,0 9 0,-15 0 0,15 9 0,-15 0 0,15 1 0,-14 9 0,-1 9 0,0-10 0,0 10 0,-15 10 0,15-10 0,-15 18 0,16-9 0,-16 10 0,15 0 0,0-10 0,-15 10 0,15-1 0,1 1 0,-1-10-149,15 10-382,-15-1-12</inkml:trace>
  <inkml:trace contextRef="#ctx0" brushRef="#br0" timeOffset="175842.158">9828 15032 611,'-15'0'331,"15"0"7,-15 0-58,15 0-38,-15 0-23,15 0-193,15 9-26,0-9 0,0 9 0,14 1 0,1-10 0,0 9 0,0 0 0,-1 10 0,16-10 0,-15 0 0,0 1 0,-15-1 0,14 0 0,-14 1 0,0 8 0,0-9 0,0 10 0,-15 9 0,0-9 0,0 8 0,0 11 0,-15-10 0,-15 9 0,15 0 0,-14-9 0,-1 0 0,0 0 0,0 0 0,0-10 0,1 1 0,14-1 0,0-8 0,0-1 0,0 0 0,15 1 0,0-1 0,15-9 0,0 0 0,15 9 0,-15-9 0,14 0 0,1 0 0,0 0 0,0-9 0,-1 9 0,16-19 0,-15 10 0,14-10 0,-14 1 0,15-1 0,-15 1 0,-1-1 0,1-9-69,0 10-184,-15-10 24,0 0 37,0 0 37,-1 9 42,1 1 45,-15-1 36,0 0 19,0 1 32,0 8 41,0 1 47,0 0 43,0 9 24,0-9 9,0 9 17,0 0-10,0 0-149,0 9-41,0 0 0,0 10 0,0-1 0,-15 10 0,15 0 0,0-9 0,0 9 0,0 0 0,15-10 0,-15 1 0,0-1 0,0-8 0,15-1 0,0 0 0,0-9 0,0-9 0,0 0 0,0-19 0,14 9 0,-14-9 0,0 0 0,0 1 0,-15-1 0,15 0 0,0 0 0,-15 0 0,0 9 0,0 10 0,0-10 0,0 1 0,-15 8 0,15 1 0,-15 9 0,0-9 0,0 9 0,-14 0 0,14 9 0,-15 0 0,15 1 0,-15-10 0,15 9 0,-14 0 0,14 1 0,0-1 0,0 0 0,-15-9 0,15 10-427,15-10-94,-15 0 38</inkml:trace>
  <inkml:trace contextRef="#ctx0" brushRef="#br0" timeOffset="176606.5632">9753 16743 414,'0'-9'300,"0"-10"22,-15 10-46,15 9-61,0-9-40,0 9 68,15-10-141,-15 1-102,15 9 0,0 0 0,0-9 0,0 9 0,14 0 0,-14 0 0,15 0 0,-15 0 0,0 0 0,0 9 0,15-9 0,-16 0 0,1 9 0,0 1 0,-15-1 0,15 0 0,-15 1 0,0 8 0,0 1 0,0-1 0,0 1 0,-15 9 0,0-10 0,0 10 0,-14-9 0,14 0 0,-15-1 0,15 1 0,0-1 0,0-8 0,0-1 0,1-9 0,14 9 0,-15 1 0,30-10 0,-1 0 0,1-10 0,0 10 0,15-9 0,-15 9 0,15-9 0,-15 9 0,-1 0 0,1 0 0,0 0 0,0 0 0,0 0 0,-15 9 0,15 0 0,-15 10 0,0 0 0,0 8 0,0-8 0,0 0 0,0 9 0,-15-10 0,15 1 0,-15-10 0,0 10 0,15-1 0,-15-8 0,15-1 0,-15 0 0,1 0 0,14 1 0,-15-10 0,0 9 0,15-18-208,0-1-124,15-8 15,0-10 20,-1 0 32,1 0 49,0-9 53,15 0 47</inkml:trace>
  <inkml:trace contextRef="#ctx0" brushRef="#br0" timeOffset="176940.4659">10244 16715 134,'15'-28'222,"0"19"69,0 0 56,-15-1 38,0 10 66,0 0-234,0 19-217,-15 0 0,15 9 0,-15-1 0,0 11 0,0-10 0,15 9 0,-14-9 0,-1 0 0,15-1 0,0-8 0,0-10 0,0 1 0,0-1 0,0 0 0,15 1 0,-1-10 0,1 0 0,0 0 0,15 0 0,-15-10 0,15 10 0,-15-9 0,14 9 0,-14-9 0,0 9 0,0 0 0,15 0 0,-30 9 0,15 0 0,-1 1 0,1-1 0,-15 10 0,0-1 0,15 1 0,-15-1 0,0 10 0,-15 0 0,15-9 0,-15 9 0,15-10 0,-14 10 0,-1-9 0,0-1 0,0 1 0,0-10 0,-15 10 0,1-10 0,14-9 0,-15 9 0,0-9 0,0-9 0,1 9 0,-1-18-92,-15-1-328,15 0-16,1-9 32,14-9 90</inkml:trace>
  <inkml:trace contextRef="#ctx0" brushRef="#br0" timeOffset="177093.9594">10170 16678 344,'15'-9'353,"0"-1"-11,0 1 29,-1 0 128,1 9-361,0-9-138,0 9 0,0 0 0,0 0 0,0-10 0,0 10 0,0-9 0,-1 9 0,16-9 0,-15 9 0,15-10 0,0 10 0,-16 0 0,16 10-296,-15-1-374,15 0-410</inkml:trace>
  <inkml:trace contextRef="#ctx0" brushRef="#br0" timeOffset="178300.4022">12254 11404 327,'0'0'243,"0"-9"10,0 9-7,0 0 17,0 0 28,0 0 34,0 0-226,0 9-99,0 0 0,0 1 0,0 8 0,-15-9 0,15 19 0</inkml:trace>
  <inkml:trace contextRef="#ctx0" brushRef="#br0" timeOffset="178434.2291">12105 11664 2047,'0'-9'0,"15"9"0,-1-9 0</inkml:trace>
  <inkml:trace contextRef="#ctx0" brushRef="#br0" timeOffset="178566.1088">12209 11636 2017,'30'-9'30,"-1"0"-30,16 9 0,-15 0 0,0 0 0,-1 0 0,1 9 0,-15 0 0,15 1 0,-15-1 0,0 10 0,-15-1 0,0 1 0,14 0 0,-14-1 0,-14 10 0,14-9 0,-15 9 0,0-10 0,-15 10 0,15-9 0,-15-1 0,1 1 0,-1-10 0,0 10 0,0-10 0,1-9 0,-1 0 0,0 0 0,0-9 0,0-1 0,1-8 0,14-1 0,-15 1-185,15-29-233</inkml:trace>
  <inkml:trace contextRef="#ctx0" brushRef="#br0" timeOffset="178580.1002">12030 11776 692</inkml:trace>
  <inkml:trace contextRef="#ctx0" brushRef="#br0" timeOffset="178729.1264">12254 11311 107,'0'-9'134,"14"-1"19,-14 1 42,15 9 46,0 0 51,-15 0 61,15 0 28,0 0-190,0 0-191,0 0 0,0 0 0,14 0 0,-14 0 0,0 0 0,15 0 0,-15 0 0,15 9 0,-16 1 0,16-1 0,-15 0-96,0 10-332,15-1-50,-15 10 22</inkml:trace>
  <inkml:trace contextRef="#ctx0" brushRef="#br0" timeOffset="179610.9123">12194 13069 406,'0'0'304,"0"-9"52,0 9-49,0 0-48,0 0-14,0 9-75,0 0-170,0 1 0,0 8 0,-15 10 0,15 0 0,0 9 0,0 0 0,0 1 0,-15-1 0,15 0 0,0 0 0,0 0 0,0 1 0,0-10 0,-15 9 0,15-19 0,0 10 0,0-9 0,0-1 0,0-8 0,0 8 0,0-8 0,0-1 0,0-9-170,0 0-205,0-9-10,15-10 1,-15 0 62</inkml:trace>
  <inkml:trace contextRef="#ctx0" brushRef="#br0" timeOffset="180008.1987">12492 13115 183,'15'0'233,"14"-9"24,-29 9 2,15 0 26,-15 9 66,0-9 89,15 10-401,-15-1-39,0 10 0,0-10 0,0 0 0,0 10 0,0-10 0,0 10 0,0-1 0,0-8 0,0 8 0,0-8 0,-15 8 0,15-8 0,0-1 0,0 0 0,0 0 0,0 1 0,0-1 0,15-9 0,0 0 0,0 0 0,0 0 0,0 0 0,-1 0 0,16 0 0,-15 0 0,15 0 0,-15 0 0,15 0 0,-16 9 0,1-9 0,0 10 0,0-1 0,0 0 0,-15 1 0,0-1 0,0 9 0,0 1 0,0 0 0,-15 9 0,0-10 0,0 10 0,0-9 0,1 9 0,-1-10 0,-15 1 0,15-1 0,-15 1 0,0-10 0,16 10 0,-16-10 0,15-9 0,-15 0 0,0-9 0,16 0 0,-16-10 0,15-9 0,-15 0-132,15-9-332,0-10-14,0 1 56</inkml:trace>
  <inkml:trace contextRef="#ctx0" brushRef="#br0" timeOffset="180174.1021">12551 12902 253,'0'9'295,"15"-9"-28,0 9-45,-15 0 27,0 1 94,15-10 75,-15 9-418,15 0 0,0 1 0,-1-10 0,-14 9 0,30-9 0,-15 9 0,15-9 0,-15 10 0,15-10 0,-1 9-273,1 9-238,0 1-11</inkml:trace>
  <inkml:trace contextRef="#ctx0" brushRef="#br0" timeOffset="181018.4078">11971 14818 450,'0'-10'278,"15"10"-42,-15 0-31,0 0 67,15 0 68,-1 10-74,1-1-266,0 0 0,0 10 0,0-10 0,0 1 0,0-1 0,0 9 0,-15-8 0,14-1 0,1 0 0,0 1 0,0-1 0,-15 0 0,15 1 0,-15-1 0,0 0 0,15 0 0,-15 10 0,0-10 0,-15 10 0,15 0 0,-15 8 0,0-8 0,0 0 0,0-1 0,-14 1 0,14-1 0,0-8 0,0-1 0,-15 0 0,30 1 0,-15-10 0,1 9 0,28-9 0,1-9 0,0-1 0,15 1 0,-15 9 0,15-9 0,-16-1 0,16 10 0,-15-9 0,0 9 0,0 0 0,-15 9 0,15-9 0,-15 10 0,0-1 0,0 10 0,0-1 0,0 1 0,-15-1 0,15 10 0,-15-9 0,0 9 0,15-9 0,-15-1 0,0 1 0,0-1 0,1-8 0,14-1 0,-15 0 0,15-18 0,0 0-76,0-10-287,0-9 3,15 0 15,-1-18 30,1 8 66,15-8-89</inkml:trace>
  <inkml:trace contextRef="#ctx0" brushRef="#br0" timeOffset="181360.4578">12447 14808 190,'15'-9'156,"0"0"33,-15-1 24,15 10 36,-15 0 77,0 10 51,15-1-30,-15 10-347,0-1 0,0 1 0,-15 0 0,15-1 0,0 10 0,0-9 0,0-1 0,-15 10 0,15-9 0,0-10 0,0 10 0,0-10 0,0 0 0,0 1 0,0-1 0,0 0 0,15-9 0,-15 9 0,15-9 0,-1 10 0,1-10 0,0 0 0,15 0 0,-15 0 0,0 0 0,0 9 0,-1-9 0,1 0 0,0 0 0,-15 9 0,15-9 0,0 10 0,-15-1 0,0 0 0,0 10 0,0-1 0,0 1 0,0 0 0,-15 9 0,15-10 0,-15 1 0,0 9 0,0-10 0,1 1 0,-16 0 0,15-1 0,-15-9 0,15 1 0,-14-1 0,-1-9 0,0 0 0,15-9 0,-15-10 0,1-9-73,14 0-425,-15-9-23,15-9 81</inkml:trace>
  <inkml:trace contextRef="#ctx0" brushRef="#br0" timeOffset="181518.8717">12402 14762 297,'15'0'336,"0"0"-54,-15 0-33,15 9 79,0-9 149,-15 0-399,15 0-78,-15 9 0,15-9 0,0 0 0,-1-9 0,1 9 0,15-9 0,-15 0 0,15-1 0,-1 10 0,1-9 0,0 9-69,0 9-492,0 10-23</inkml:trace>
  <inkml:trace contextRef="#ctx0" brushRef="#br0" timeOffset="183125.5421">11911 16678 601,'-15'-9'297,"0"9"-4,1 0-51,14 0-47,-15 0-18,0 0 13,15 0-138,0 9-52,15-9 0,0 9 0,-1 1 0,16-10 0,0 9 0,0 0 0,0 1 0,-1-10 0,1 9 0,0 0 0,0-9 0,-1 9 0,1-9 0,0 10 0,0-10 0,-15 9 0,-1-9 0,16 9 0,-15-9 0,-15 10 0,15-10 0,-15 9 0,0 0 0,-15 1 0,15 8 0,-30 10 0,15-9 0,-14 18 0,-1-9 0,0 9 0,0-9 0,1 9 0,14 0 0,-15 1 0,15-1 0,-15 0 0,15-9 0,1 9 0,-1-9 0,15 0 0,-15-10 0,15 1 0,-15 0 0,15-10 0,0 0 0,0 1 0,0-1 0,0-18 0,15-1 0,0-8 0,0-10-167,-1 0-173,1-9-7,15-10 36,-15 1 49,15-1 55,-1 1 56,1-10 45,-15 9 34</inkml:trace>
  <inkml:trace contextRef="#ctx0" brushRef="#br0" timeOffset="183458.5938">12298 16771 54,'30'-28'77,"-15"0"29,0 10 30,-15 8 44,0 1 38,15 9 38,-15 0 25,0 0 14,0 9 30,0 1-206,0-1-119,0 10 0,0-1 0,0 10 0,0 0 0,0 0 0,0 9 0,0 0 0,-15 0 0,15 1 0,0-1 0,0 0 0,-15 0 0,15 1 0,0-11 0,0 1 0,0-9 0,0 0 0,0-10 0,15 0 0,-15 0 0,15-9 0,-1 0 0,1-9 0,0 0 0,0-10 0,0-9 0,0 0 0,0-9 0,0 0 0,0 0 0,-1-10 0,1 10 0,0 0 0,0 0 0,-15 9 0,0-9 0,0 9 0,0 9 0,0 0 0,0 1 0,-15 9 0,0 9 0,0 0 0,1 9 0,-1 0 0,-15 10 0,15-1 0,-15 1 0,15 9 0,-14-10 0,14 10 0,0-9 0,0-10 0,0 10 0,15-10-5,0-9-497,0 0-66,0 0 88</inkml:trace>
  <inkml:trace contextRef="#ctx0" brushRef="#br0" timeOffset="187138.6992">14665 11209 17,'0'-10'14,"0"1"0,0 0 1,0-10 9,-15 10 5,15-10 16,0 10 20,0 0 24,0-1 41,0 1 41,0 9 36,0-9 34,0 9 18,0 0 35,0 0 15,0 9-185,-15-9-124,15 9 0,0 1 0,0-1 0,-15 10 0,15 8 0,-15 1 0,0 10 0,0 8 0,-15 1 0,16 8 0,-1 1 0,-15 9 0,15-9 0,0 0 0,0-10 0,0 1 0,1-10 0,-1-9 0,15 0 0,0-9 0,15-1 0,-15 1 0,14-1 0,1-8 0,15-1 0,-15-9 0,15 0 0,-1-9 0,16-10 0,-15 0 0,15-18 0,-1 0 0,-14 0 0,15 0 0,-16-10 0,-14 10 0,15-10 0,-15 19 0,-15 1 0,0-1 0,0 18 0,-15-8 0,15 8 0,-30 1 0,15 9 0,-14 9 0,-1 1 0,0 8 0,0 10 0,1-9 0,-1 9 0,15 0 0,-15 0 0,15-10 0,0 1 0,15-1 0,-15 1-94,15 0-342,0-1-20,15 1 34,-15-1-211</inkml:trace>
  <inkml:trace contextRef="#ctx0" brushRef="#br0" timeOffset="187892.6038">14173 12929 216,'0'-9'181,"0"9"36,0 0 23,0 0-10,0 0 7,0 0 28,0 0 66,15 9-201,-15 10-130,15-10 0,0 1 0,0 8 0,15-8 0,-15-1 0,-1 0 0,16 0 0,-15 1 0,15-1 0,-15 0 0,15-9 0,-16 10 0,16-1 0,-15-9 0,-15 9 0,15 10 0,0-10 0,-15 10 0,0 9 0,-15 0 0,15 9 0,-15 0 0,0 0 0,0 0 0,0 1 0,1-1 0,-1-9 0,-15 0 0,15-10 0,0 1 0,15-10 0,-15 0 0,15 1 0,0-1 0,-15-9 0,30 0 0,0 0 0,0 0 0,15-9 0,-15 9 0,0-10 0,14 1 0,1 0 0,-15 0 0,15 9 0,-1-10 0,-14 1 0,15 0 0,-15-1 0,0 1 0,0 0 0,0 9 0,0-10 0,-1 10 0,-14-9 0,15 9 0,0 0-217,-15-9-69,0 9-32,0-9-11,0-1 27,0 1 56,0-10-102</inkml:trace>
  <inkml:trace contextRef="#ctx0" brushRef="#br0" timeOffset="188106.8192">14858 12827 295,'15'-9'304,"-15"0"66,0 9 18,0 0 20,0 0-126,0 9-282,-15-9 0,15 9 0,0 10 0,0-10 0,0 19 0,0 0 0,0 9 0,-15 0 0,15 10 0,0 9 0,0-1 0,0 1 0,0 9 0,-15 10 0,15-1 0,0 10 0,-15 0 0,15-1 0,-15 10-93,15-9-372,0 9-31,0-9 55</inkml:trace>
  <inkml:trace contextRef="#ctx0" brushRef="#br0" timeOffset="190126.0902">14292 14836 7,'0'0'4,"0"-9"2,0 9 0,0 0 0,0-9-2,0 9 0,0 0-3,0 0 0,0 0-4,0 0 0,0 0 0,0 0-1,0 0 0,0 0 0,0 0 1,0-10 3,0 10-2,0 0 3,0 0 5,0 0 6,0 0 7,0 0 13,0-9 19,0 9 24,0 0 21,0 0 23,0 0 22,0 0 23,0 0 29,0 0 23,0 0 21,0 9 22,0-9-3,0 0-99,0 10-157,0-1 0,-14-9 0,14 9 0,0 1 0,-15-1 0,15 10 0,-15-1 0,0 1 0,-15-1 0,15 10 0,0-9 0,1-1 0,-16 10 0,15-18 0,0 8 0,0 1 0,0-10 0,0 0 0,15 1 0,-15-1 0,1-9 0,28 0 0,1 0 0,0 0 0,15-9 0,-15 9 0,15-10 0,-1 1 0,1 0 0,0 9 0,15-9 0,-16 9 0,1 0 0,-15 0 0,15 9 0,0-9 0,-16 9 0,1 0 0,0 1 0,-15 8 0,0 1 0,0 9 0,0-10 0,-15 10 0,0 10 0,1-11 0,-16 1 0,15-9 0,-15 0 0,0-1 0,1 1 0,-1-10 0,15 0 0,-15 1 0,0-10 0,1 0 0,-1-10 0,0 1 0,15 0 0,-15 0 0,16-10 0,-1-9 0,0 9 0,0-9 0,0-9-68,15 9-307,0-18-21,0 9 33,15-10 60,0 1 76,0-1-82</inkml:trace>
  <inkml:trace contextRef="#ctx0" brushRef="#br0" timeOffset="190260.0144">14203 14725 163</inkml:trace>
  <inkml:trace contextRef="#ctx0" brushRef="#br0" timeOffset="190372.963">14248 14725 485,'0'9'193,"15"-9"20,0 9 28,-15 1 14,14-1 13,1 0-11,0 0-122,0 1-135,0-1 0,0 0 0,0 1 0,0-1 0,0 0 0,-1 1 0,1-10 0,0 9 0,15 0-10,-15 1-290,0-10-52,0 9-12,-1 0 15,1 0 61</inkml:trace>
  <inkml:trace contextRef="#ctx0" brushRef="#br0" timeOffset="190758.028">14947 14539 112,'0'-28'184,"0"9"59,15 1 54,-15 8 17,0 10 8,0-9-1,0 9-67,-15 9-254,15 10 0,-15-1 0,15 10 0,-14 19 0,-1 9 0,-15-1 0,15 11 0,0 8 0,0-9 0,0 0 0,0-9 0,15 9 0,-14-18 0,14-1 0,0-9 0,0 1 0,14-11 0,-14-8 0,15 0 0,0-1 0,15-18 0,-15 0 0,15 0 0,-15-18 0,14-1 0,1 0 0,0-18 0,-15 9 0,14 0 0,-14 1 0,0-1 0,-15 9 0,0 10 0,0-10 0,0 10 0,-15 9 0,0 9 0,1 0 0,-16 10 0,0 9 0,15 0 0,-15 0 0,1 0 0,-1 0 0,15-1 0,-15 1 0,15-9 0,15 0-157,-15-1-325,1 1-51,14-10 105</inkml:trace>
  <inkml:trace contextRef="#ctx0" brushRef="#br0" timeOffset="190773.0161">14769 15432 0</inkml:trace>
  <inkml:trace contextRef="#ctx0" brushRef="#br0" timeOffset="192005.6377">14025 17441 217,'0'-19'229,"14"10"11,-14 0 9,0-1-27,0 1-4,0 9 28,0-9 31,0 9-128,-14 0-149,14 9 0,0 0 0,0 10 0,-15-1 0,15 10 0,-15 10 0,15 8 0,-15 10 0,15-10 0,0 20 0,-15-11 0,15 1 0,0 0 0,0 0 0,-15-10 0,15 10 0,0-9 0,0-10 0,0 9 0,0-8-170,0-11-258,0 1-25,0 0 48,0-9 114</inkml:trace>
  <inkml:trace contextRef="#ctx0" brushRef="#br0" timeOffset="192534.5774">14426 17478 879,'0'0'455,"0"0"-55,0 0-87,0 9-313,15 1 0,0-1 0,-15 0 0,15 1 0,15-1 0,-15 0 0,0 10 0,14-10 0,-14 10 0,15-10 0,-15 10 0,0-10 0,0 9 0,0-8 0,-1 8 0,-14-8 0,0 8 0,0 1 0,0-1 0,0 1 0,0 0 0,-14 9 0,-1-10 0,-15 10 0,15-9 0,-15-1 0,15 1 0,0-1 0,1-8 0,-1-1 0,0 0 0,0 1 0,30-10 0,0 0 0,0 0 0,-1-10 0,16 10 0,0-9 0,-15 0 0,15-1 0,-1 1 0,1 0 0,0 0 0,-15 9 0,15-10 0,-16 1 0,16 0-75,-15-1-214,15 1-57,-15 0-19,0-1 37,0 1 77,-1 0 60</inkml:trace>
  <inkml:trace contextRef="#ctx0" brushRef="#br0" timeOffset="192840.6785">15334 16985 993,'0'9'478,"0"10"-110,-15 0-160,0-1-208,15 10 0,-14 9 0,-1 10 0,0-1 0,0 19 0,0 0 0,0 10 0,0 9 0,0-10 0,15 10 0,-14-10 0,14 1 0,14-20 0,-14 1 0,15-9 0,0-10 0,0-18 0,0-1 0,15-9 0,-1-9 0,-14-9 0,30 0 0,-15-19 0,0 0 0,-16-9-162,16 0-2,-15-1 164,0 10-141,0 1 73,-15-1 92,0 18 68,0-8 29,-15 8-20,0 10-22,0 0-23,-15 10-34,1 8-14,-1 1-14,0 0-64,0 8-131,1-8-128,14 0-97,-15 9 0</inkml:trace>
</inkml:ink>
</file>

<file path=ppt/ink/ink23.xml><?xml version="1.0" encoding="utf-8"?>
<inkml:ink xmlns:inkml="http://www.w3.org/2003/InkML">
  <inkml:definitions>
    <inkml:context xml:id="ctx0">
      <inkml:inkSource xml:id="inkSrc0">
        <inkml:traceFormat>
          <inkml:channel name="X" type="integer" max="1440" units="cm"/>
          <inkml:channel name="Y" type="integer" max="900" units="cm"/>
        </inkml:traceFormat>
        <inkml:channelProperties>
          <inkml:channelProperty channel="X" name="resolution" value="35.29412" units="1/cm"/>
          <inkml:channelProperty channel="Y" name="resolution" value="35.29412" units="1/cm"/>
        </inkml:channelProperties>
      </inkml:inkSource>
      <inkml:timestamp xml:id="ts0" timeString="2019-01-30T07:36:50.007"/>
    </inkml:context>
    <inkml:brush xml:id="br0">
      <inkml:brushProperty name="width" value="0.05292" units="cm"/>
      <inkml:brushProperty name="height" value="0.05292" units="cm"/>
      <inkml:brushProperty name="color" value="#FF0000"/>
    </inkml:brush>
  </inkml:definitions>
  <inkml:trace contextRef="#ctx0" brushRef="#br0">5673 11832,'21'0,"-21"43,0 41,0-41,0 62,0-20,0 21,0 0,0 0,0-22,0-20,0 20,0-20,0-43,0 43,0-43,0 0,0 21,0 1,0-22,0 21,21-42</inkml:trace>
</inkml:ink>
</file>

<file path=ppt/ink/ink24.xml><?xml version="1.0" encoding="utf-8"?>
<inkml:ink xmlns:inkml="http://www.w3.org/2003/InkML">
  <inkml:definitions>
    <inkml:context xml:id="ctx0">
      <inkml:inkSource xml:id="inkSrc0">
        <inkml:traceFormat>
          <inkml:channel name="X" type="integer" max="1440" units="cm"/>
          <inkml:channel name="Y" type="integer" max="900" units="cm"/>
        </inkml:traceFormat>
        <inkml:channelProperties>
          <inkml:channelProperty channel="X" name="resolution" value="35.29412" units="1/cm"/>
          <inkml:channelProperty channel="Y" name="resolution" value="35.29412" units="1/cm"/>
        </inkml:channelProperties>
      </inkml:inkSource>
      <inkml:timestamp xml:id="ts0" timeString="2019-01-30T07:38:04.392"/>
    </inkml:context>
    <inkml:brush xml:id="br0">
      <inkml:brushProperty name="width" value="0.05292" units="cm"/>
      <inkml:brushProperty name="height" value="0.05292" units="cm"/>
      <inkml:brushProperty name="color" value="#FF0000"/>
    </inkml:brush>
    <inkml:context xml:id="ctx1">
      <inkml:inkSource xml:id="inkSrc5">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1" timeString="2019-01-30T07:38:35.083"/>
    </inkml:context>
  </inkml:definitions>
  <inkml:trace contextRef="#ctx0" brushRef="#br0">2117 6583,'21'0,"0"0,21 0,22 0,-22 0,64 0,21 21,42-21,22 0,84 64,-106-64,-20 21,20-21,0 0,-42 0,-42 0,-22 0,1 0,21 0,-22 0,1 0,20 0,-63 0,64 0,0 0,63 0,-63 0,20 0,44 0,20 0,-21 0,-63 0,84 0,22 0,-22 0,43 0,-22 0,1 0,-22 0,-21 0,-42 0,-21 0,20 0,22 0,-42 0,-21 0,-1 0,22 0,126 0,1 0,21-21,-64-1,106-41,-63 21,0 20,-85 22,-106 0,21 0,-21 0,1 0,20 0,-21 22,0-22,0 0,1 21,-1-21,0 21,0-21,0 0,-21 21,21-21</inkml:trace>
  <inkml:trace contextRef="#ctx0" brushRef="#br0" timeOffset="5110.846">2688 7535,'64'-63,"63"42,-43 0,65-22,-44 1,44 21,41-43,22 43,-106 21,63-21,-84 21,-1 0,-20 0,-43 0,0 0</inkml:trace>
  <inkml:trace contextRef="#ctx0" brushRef="#br0" timeOffset="22550.3676">9673 12298,'64'0,"-1"0,1 0,63 0,42-21,-84 0,-22 21,1 0,-22 0,22 0,-1 0,-42 0,22 0,-1 0,21 0,1 0,21 0,-1 0,-20 0,20 0,-62 0,41 0,1 0,-22 21,0-21,-21 0,43 0,21 42,-22-42,-21 0,1 21,-1-21,0 0,22 0,21 0,-22 0,43 0,-21 0,42 0,-43 0,-20 0,20 0,22 0,-21 0,42 0,42 21,22-21,-22 0,-63 22,-21-22,63 42,-42-21,21-21,42 21,-42 0,-42-21,-1 0,22 0,-21 0,42 0,42 0,22 0,-22 43,64-22,-64 0,-42 0,42-21,-20 43,-65-43,-41 0,41 0,1 0,21 21,-85-21,42 21,-41-21,41 0,22 0,-22 0,-20 0,20 0,1 0,-22 0,-21 0,0 0,22 0,-22 0,0 0,0 0,0 0,22 0</inkml:trace>
  <inkml:trace contextRef="#ctx0" brushRef="#br0" timeOffset="23607.4484">19219 12298,'85'21,"0"-21,21 0,21 21,21-21,-21 0,0 0,21 43,-42-43,21 0,-21 0,63 0,0 0,1 0,-43 0,0 0,-64 0,-21 0,43 0,21 0,-64 0,1 0,-1 0,-21 0,0 0,0 0,1 0,-1 0,0 0,0 0</inkml:trace>
  <inkml:trace contextRef="#ctx0" brushRef="#br0" timeOffset="25599.7753">2413 13314,'0'0,"42"21,22-21,-1 0,22 21,0-21,42 0,-43 0,-20 0,-1 0,-20 0,20 0,1 0,-22 0,22 0,-43 0,21 0,22 0,20 0,43 0,43 0,-22 0,42 0,-20 0,-22 0,42 0,-20 0,-22 0,-85 0,-20 0,-1 0,21 0,1 0,-1 21,-20-21,-1 0,22 0,41 0,-41 0,-1 0,22 0,0 0,-1 0,-20 22,84-1,-21-21,42 21,-20 21,20-21,-63-21,21 22,0-22,0 0,0 0,42 0,0 0,43 21,-21 21,-64 0,42 22,0-1,22 22,42 0,84 21,22-22,-106-20,-128-64,-83 0,-1-64,-21 22,21 0,-21-1,0 22,0-21,0-1,0 1,0 0,0-22,0 1,0 42,0-22,0 22</inkml:trace>
  <inkml:trace contextRef="#ctx1" brushRef="#br0">16644 1432 364,'0'-9'201,"0"9"-30,0 0-43,0 0-24,-15 0 20,15-9 50,0 9 31,0 0 20,0 0-10,0 0-79,0 9-136,0 0 0,0 19 0,0-28 0,0 38 0,0-20 0,0 10 0,0 9 0,0-18 0,0 18 0,0 0 0,-15 10 0,15-10 0,0-18 0,0 27 0,-15-9 0,15-18 0,0 9 0,0 9 0,0-18 0,0-1 0,0 1 0,0-1 0,0-18 0,0 10 0,0-1 0,-15-9 0,15 0-303,0 0-92,15-9-31,-15 9 40</inkml:trace>
  <inkml:trace contextRef="#ctx1" brushRef="#br0" timeOffset="596.9224">17358 1944 209,'0'-19'182,"15"19"11,-15-9-16,0 0-4,15 9 13,0-9 19,-15 9 7,15 0 18,0 0 3,14 0-186,-14 0-47,0 0 0,0 0 0,0 0 0,15 0 0,-15 0 0,0 0 0,-1 0 0,16 9 0,-15-9 0,0 9 0,0-9 0,0 9 0,0 10 0,0-19 0,-1 0 0,-14 19 0,15-19 0,-15 18 0,0 1 0,0-1 0,0-8 0,-15 8 0,15 20 0,-29-20 0,14 19 0,0-18 0,-15 9 0,0 9 0,15-18 0,1 9 0,-16-10 0,15 1 0,15-1 0,-15-18 0,15 19 0,-15-19 0,15 19 0,15-19 0,0 0 0,0 0 0,15 0 0,-16 0 0,16 0 0,-15 0 0,15 0 0,0 0 0,-15-19 0,14 19 0,1 0 0,-15 0 0,0 0 0,0-19 0,0 19 0,-1 0-174,-14 0-118,15 19-47,-15-19-15,0 19 23,-15-19 72</inkml:trace>
  <inkml:trace contextRef="#ctx1" brushRef="#br0" timeOffset="1236.5385">17537 3172 356,'0'0'253,"0"0"-61,0 0-58,0 0 9,15 0 14,-15 19 17,15-19 15,0 0-7,-15 0-10,14 0-77,1 18-95,0-18 0,0 0 0,0 9 0,0 1 0,0-10 0,0 9 0,-15 0 0,15 1 0,-15-1 0,14 0 0,-14 10 0,0-1 0,-14-18 0,14 19 0,-15-10 0,15 10 0,-15 0 0,0-1 0,0 1 0,0-1 0,0 1 0,0-19 0,0 9 0,1 1 0,-1-1 0,0-9 0,15 9 0,15-9 0,0 9 0,-1-9 0,1 10 0,0-10 0,0 9 0,0 10 0,0-19 0,0 18 0,0 1 0,0-19 0,-1 18 0,-14-8 0,0 8 0,0 1 0,0 0 0,0-1 0,0 1 0,-14-1 0,-1 1 0,0 9 0,0-9 0,0 8 0,0-8 0,-15 0 0,15-1 0,1 1 0,-16-1 0,15 1 0,0-19 0,0 9 0,15 1 0,-15-10 0,0 0-132,15-10-217,0 10-50,0-9-9,0 9 67</inkml:trace>
  <inkml:trace contextRef="#ctx1" brushRef="#br0" timeOffset="1680.9817">16837 3851 135,'15'-9'137,"-15"9"16,0 0-1,0 0 6,0 0 34,0 0 60,0 18 23,0-8 0,0 17 1,0-8-234,0 9-42,-15 0 0,15 0 0,-14 9 0,-1-9 0,15 0 0,-15 0 0,15 9 0,-15-28 0,15 10 0,-15-10 0,15 0 0,0 1 0,0-1 0,15-9 0,0 0 0,0 0 0,0 0 0,14 0 0,-14-9 0,15 9 0,0-10 0,-1 10 0,1-9 0,0 0 0,0-1 0,0 10 0,-16-9 0,16 9 0,-15-9 0,0 9 0,0 0 0,0 0-190,-15 0-26,15 0-13,-15 0 3,0 0 1,0 0 0,-15-19 28,15 19 26,-15 0 31,15 0 35</inkml:trace>
  <inkml:trace contextRef="#ctx1" brushRef="#br0" timeOffset="1865.4799">17001 4037 78,'0'-19'138,"0"19"26,0 0 5,0-18 15,0 18 32,0 0 51,0 0 48,0 0 4,0 0-122,0 18-197,0-18 0,-15 19 0,15 0 0,0 8 0,0 1 0,0 19 0,0-10 0,-15 10 0,15-10 0,0 9 0,-15-8 0,15-1 0,0 0 0,0-9-11,0 9-322,0-18-56,0 9-25,-14-1 32</inkml:trace>
  <inkml:trace contextRef="#ctx1" brushRef="#br0" timeOffset="2449.1545">15959 4037 231,'0'0'173,"0"0"-5,0 0-11,0 0-10,0 0 18,0 9 26,0-9 17,0 0 4,0 0-8,0 10-13,0 8-191,-15 1 0,15-1 0,0 10 0,0-9 0,-14-1 0,14 10 0,0-9 0,0 18 0,-15-18 0,15-19 0,0 18 0,0-8 0,0-1 0,0 0 0,15-9 0,-15 10 0,14-10 0,1 0 0,0 0 0,0 0 0,0 0 0,0 0 0,0-10 0,0 10 0,0 0 0,-1 0 0,1 0 0,0 0 0,0 10 0,-15-1 0,0 0 0,-15 1 0,15 8 0,0 1 0,-15-1 0,0 1 0,1 0 0,-1-1 0,15 10 0,-15-28 0,0 19 0,15-19 0,-15 9 0,0-9 0,0 0-40,0 0-243,0-9-36,1-10-1,-1-9 19,0 0 47,0-9 57,0 9 54,0-37-44</inkml:trace>
  <inkml:trace contextRef="#ctx1" brushRef="#br0" timeOffset="2595.5649">15811 4018 45,'14'-28'92,"-14"10"26,0 9 21,0-1 7,0 1 15,15 9 21,-15-9 18,15 9 12,-15-10-19,15 10-5,0 0-23,0 0-37,0 0-50,0 0-78,-1 0 0,1 0 0,15-9 0,-15 9-49,0 0-137,15 0-67,-15 0-47,-1 0-14,1 0-3,0 9 49</inkml:trace>
  <inkml:trace contextRef="#ctx1" brushRef="#br0" timeOffset="3006.5808">15409 3600 450,'0'0'101,"0"0"-1,15 0 41,-15 0 48,0 9 24,0 0-2,14 1-21,-14 18-19,0-10-24,0 1-13,0 18-134,0 10 0,0-20 0,0 20 0,0-1 0,-14 1 0,14-1 0,0 1 0,-15-10 0,15-9 0,0 9 0,15-18 0,-15-1 0,0 1 0,14-10 0,1 1 0,0-10 0,0 0-42,0-19-63,0 10 5,15-19 6,-15 9 13,-1-9 28,1-9 16,0 9 16,0 0 15,-15 0 11,15 10 16,-15-1 43,-15 1 6,15-1 2,-15 19 4,0-19 4,0 19-7,1 0-21,-1 0-26,-15 0-26,0 19 0,15-19 0,-15 9 0,16-9 0,-16 10-59,15-1-99,0-9-77,0 0-84,0 0-46,0-9 4</inkml:trace>
  <inkml:trace contextRef="#ctx1" brushRef="#br0" timeOffset="3424.7745">15126 2949 349,'-15'0'142,"15"-19"-37,-15 19-26,15 0-21,0-19 25,0 19 31,0-9 43,0 9 37,15-9 1,0 9-40,-15-9-41,30 9-39,-15-10-29,-1 10-15,16 0-14,-15 0-10,15 0-4,-15 0 4,14 0-1,-14 0-8,15 0 7,-15 10 0,0-10-7,0 0 2,0 0-5,0 9 5,-15-9 5,14 0-2,-14 9 6,0-9 28,0 9 14,0 10-47,0-19-4,-14 19 0,14-1 0,-15 1 0,0-1 0,0 10 0,0 10 0,0-20 0,0 10 0,0 0 0,0 0 0,15 9 0,-14-9 0,-1-9 0,15 18 0,-15-19 0,15-18 0,0 19 0,0-19 0,0 9 0,0-9-19</inkml:trace>
  <inkml:trace contextRef="#ctx1" brushRef="#br0" timeOffset="3473.7617">15483 2967 0,'30'-65'0</inkml:trace>
  <inkml:trace contextRef="#ctx1" brushRef="#br0" timeOffset="3587.3499">15825 1981 0,'0'-18'0,"0"18"0,-14 0 0,-1 0 0,0 18 0,0-18 0,-15 19 0,15-19 0,0 18 0</inkml:trace>
  <inkml:trace contextRef="#ctx1" brushRef="#br0" timeOffset="3685.6402">15528 2167 0,'-15'19'0,"15"0"0,0-1 0,-15 1 0,0-19 0,15 18 0,-15-8 0,15 8 0,-15 1 0,0-19 0,1 0 0,-1 0 0</inkml:trace>
  <inkml:trace contextRef="#ctx1" brushRef="#br0" timeOffset="4154.6516">15364 2344 1157,'0'0'118,"15"0"-36,-15 0-5,0 0 17,15-19-13,0 19-29,0-18-22,-1-1-13,16-9-9,-15 10-3,0-19-5,15-1 6,-15 10-1,0 10 2,-1-19-9,1 18 2,-15-9 5,0 9 1,0 19-4,0-18 7,0 18 5,-15-19 10,15 19-3,-14 0-12,-1 0-7,0 19 6,0-19 21,-15 18 5,15-18 4,0 19-24,15-10 1,-15 10-15,1 0-2,14-19 4,0 18-6,0-18 7,0 19-3,0-19 5,14 0-5,-14 18-4,15-18 12,15 10-5,-15-10 6,0 9-15,15-9 6,-1 9 0,-14-9 0,15 19 2,0-19-2,-15 0 0,14 19-3,-14-19 11,0 18-10,0 1 6,-15-19 8,15 18 10,-15 10 1,15-9-23,-15-1 0,-15 20 0,15-20 0,-15-8 0,15 17 0,-15-17 0,0 8 0,0 1 0,1 0 0,-1-19 0,-15 9 0,0 0 0,15 0 0,-14-9 0,-1 0 0,0-9 0,15 0 0,-15 0 0,15 9 0,1-19 0,-1 0 0,15-18 0,0 9 0,0 10 0,0-20 0,15-8 0,14 9-1,1 0-315,0-10-61,0 10-19,14 0 13</inkml:trace>
  <inkml:trace contextRef="#ctx1" brushRef="#br0" timeOffset="4301.1447">16123 1758 0,'-15'0'0,"0"-19"0,0 1 0,1 18 0,-1-19 0,0 1 0,0 8 0,0 1 0,15 0 0,-15-10 0</inkml:trace>
  <inkml:trace contextRef="#ctx1" brushRef="#br0" timeOffset="4338.1243">15989 1581 0,'0'0'0</inkml:trace>
  <inkml:trace contextRef="#ctx1" brushRef="#br0" timeOffset="4347.1229">16019 1581 30</inkml:trace>
  <inkml:trace contextRef="#ctx1" brushRef="#br0" timeOffset="4658.1099">16078 2084 156,'0'-103'63,"0"1"13,0 9 20,0 28 15,-14 0 10,14 9 12,0 9 20,0 10-9,0 19-18,-15-20-14,15 10-15,-15 10-17,0-1-6,0 1-21,0-1-22,0 19 5,0-19-4,0 19-9,1 0-3,-1 0-3,0 0-12,-15 0-2,15 0-13,15 19 5,-15-19 1,0 19 2,15-19-8,0 18 7,0-18-1,0 19-4,0-19 5,15 18-9,0-8-2,0-10-4,0 18-9,0-18-5,15 0 1,-16 0 4,1 0 9,0 0 13,0 0 3,0 0-5,0 0 0,-15 19 5,0-19 5,0 0 13,0 0 22,0 0 13,0 19 8,0-1 10,-15 1 11,15-10-9,-15 28-10,15-18 2,0 18-38,-15-9-25,15 9 0,0 0 0,0 1 0,0-10 0,0 9 0,0-19 0,15 20 0,-15-20-90,15 10-305,-15-9-110</inkml:trace>
  <inkml:trace contextRef="#ctx1" brushRef="#br0" timeOffset="8151.8713">16837 205 84,'15'0'63,"-15"0"-6,0 0-21,0 0-13,0 0-5,0-19 16,0 19 0,15 0 50,-15-19-15,0 19 1,0 0 21,0 0-17,0 0-19,0 0-14,0 0-5,0 0 2,0 0 1,0 0 13,0 0 2,0 0-5,0 0-2,0 0-7,0 0-4,0 0-7,0 0 5,0 0 1,0 0-13,0 0-5,0 0 3,0 0-10,0 0-2,0 0-1,0 0-2,0 0-7,0 0-3,0 0 6,0 0-6,0 0-3,0 0-10,0 0-2,0 0-4,0 0-3,0 0 6,0 0-1,0 0-4,0 0 2,0 0 1,-15 0 6,15 0 2,0 0 2,0 0 1,0 0 6,0 0 4,0 0 0,0 0-2,0 0 2,0 0 0,0 0-2,0 0-12,0 0-23,0 0-16,0 0 0,0 0 3,0 19 35,0 0 26,-15-1-9,15 10-6,0 9-6,-14 1 3,14-11-1,0-8-15,0 0-13,0-1 3,-15 1 6,15-19 17,0 0 2,0 0 2,0 18 0,0-18 0,0 0-2,0 0 5,0 0 2,0 0 1,0 0 3,0 0-6,0 0 3,0 0 4,0 19-1,0-19 5,-15 9 10,15 10 3,0 0 2,0-19 4,0 18 9,0 1-3,0-19 5,-15 18 1,15 1 5,0-10 5,0 10 2,0 0 2,0-1-3,0 1-11,-15-1-3,15 1-4,0-10 3,0 10-6,-15 18-9,15-18 4,0-1-4,-15 1-1,15-10-10,0 10 7,-15-1-11,15-18 3,0 19-5,0 0 4,-15-19-1,15 18 2,0-18-6,0 19 0,0-10 2,0 10-6,-14-19 4,14 18 0,0-18 1,0 0-19,0 0-7,0 0-9,0 0 3,0 19-9,0-19-6,0 0 5,0 0 5,0 0 1,0 0-12,0-19-11,0 19-25,0 0-8,0-18-5,0 18-10,-15-19-14,15 10 2,0-10 3,-15 1 12</inkml:trace>
  <inkml:trace contextRef="#ctx1" brushRef="#br0" timeOffset="8485.0749">16555 567 111,'0'0'85,"0"0"-17,0 0-21,0 0-4,0 0 5,0 0 20,0 0 19,0 0 6,0 0-1,0 0 2,0 0-11,0 0 18,0 0 0,15 19 3,-15-19-10,0 9-17,14 10-15,-14 0-6,0-1-2,15 19-6,-15-18 4,0 27-17,0-8-9,15-1-6,-15-9-6,0 28 1,0-38-12,15 29 1,-15-10-2,0-19 1,15 20 1,-15-29-9,0 10 7,15-1-1,-15-18 13,15 19-11,0-19 13,-15 0-2,29-19 1,-14 19-10,15-37-8,0 9 1,0-9-123,14 0-138,-14-28-103,15 9-51</inkml:trace>
  <inkml:trace contextRef="#ctx1" brushRef="#br0" timeOffset="85458.4976">13861 5507 0,'-60'55'0,"16"1"0,-1 0 0,0-9 0,1-1 0,-1-9 0,0 1 0,1-11 0,-1 1 0,0-9 0,16-10 0,-16 1 0,15-10 0,1 0 0,14-10 0,0 1 0,0-10 0,0-9 0,15-9 0,0 0 0,0 0 0</inkml:trace>
  <inkml:trace contextRef="#ctx1" brushRef="#br0" timeOffset="85641.4651">13295 5349 0,'15'-66'0,"15"20"0,0-1 0,-15 1 0,14 9 0,-14-1 0,15 1 0,-15 0 0,15 0 0,-15 9 0,-1-9 0,1 9 0,0 0 0,0 0 0,0 0 0,-15 9 0,0 1 0,0-1 0,0 10 0,0 0 0,-15 9 0,0 0 0,0 0 0,0 0 0,1 0 0,-1 0 0,0 0 0,15-10 0,-15 1 0,15 0 0,-15-1 0,15 1 0</inkml:trace>
  <inkml:trace contextRef="#ctx1" brushRef="#br0" timeOffset="85714.4925">13593 4446 452,'0'0'216</inkml:trace>
  <inkml:trace contextRef="#ctx1" brushRef="#br0" timeOffset="85782.5159">13593 4400 1130,'0'18'101,"0"-8"51,0 18 35,0-1 25,-15 11-9,0 8-141,0 10-62,0-10 0,-14 10 0,14 0 0,0 0 0</inkml:trace>
  <inkml:trace contextRef="#ctx1" brushRef="#br0" timeOffset="85871.4877">13429 4958 2047,'-30'56'0,"16"-1"0,-16-8 0,15-1 0,0 1 0,0-1 0,0-18 0,0 0 0,15-9 0,0 0 0,-14-19 0,14 9 0,0-18 0,14-10 0,-14-9 0</inkml:trace>
  <inkml:trace contextRef="#ctx1" brushRef="#br0" timeOffset="86014.4389">13295 5228 2047,'15'-47'0,"15"1"0,-15-1 0,15-9 0,-1 10 0,1-10 0,0 9 0,0 1 0,-1-1 0,1 1 0,0 9 0,0-1 0,-15 11 0,14-11 0,-14 20 0,0 8 0,0-8 0,0 18 0,0 0 0,0 0 0,0 18 0,-1 1 0,1 9 0,-15 9 0,15 10 0,-15 8 0,0 1 0,0 0 0,-15 9 0,15-9 0</inkml:trace>
  <inkml:trace contextRef="#ctx1" brushRef="#br0" timeOffset="86127.5168">13772 5107 2047,'0'46'0,"-15"1"0,15-19 0,0-1 0,0 1 0,0-9 0,0-10 0,0 1 0,0-1 0,0-18 0,0-1 0,0-8 0,15-1-99,-15-9-184,14 10-31,1-20-10,-15 1 18,15 9 36,-15-9 61</inkml:trace>
  <inkml:trace contextRef="#ctx1" brushRef="#br0" timeOffset="86310.4952">13980 4818 106,'15'0'143,"-15"0"-5,15 10-11,-15-10 16,0 0 39,0 9 26,15-9 13,-15 0-18,14 0-21,-14 0-26,15 0-44,0 0-37,0 0-33,0 0-33,0 0-9,0 0 0,0 0 0,14-9-2,-14 9-102,15-10-73,-15 10-65,15 0-40,-15 0-18,14 0 1,-14 0 26</inkml:trace>
  <inkml:trace contextRef="#ctx1" brushRef="#br0" timeOffset="86494.8483">14114 5069 377,'-15'19'314,"15"-19"1,0 19-31,0-19-23,0 0-26,0 0 7,0 0-223,15 0-19,0 0 0,0 0 0,0 0 0,14-19 0,1 19 0,-15-9-260,15 9-95,-1-10 28,1 10-14,0 0 13</inkml:trace>
  <inkml:trace contextRef="#ctx1" brushRef="#br0" timeOffset="86912.3484">14635 4688 602,'0'0'432,"0"0"-49,0 0-98,0 0-58,0 0-109,0 9-118,0 1 0,0 8 0,0 1 0,-15 9 0,15 0 0,0 0 0,0 9 0,-15-19 0,15 1 0,0 9 0,0-19 0,0 10 0,0-10 0,0 10 0,0-19 0,0 9 0,0 0 0,0 1 0,0-1 0,15 0 0,0 1 0,-15-1 0,15-9 0,0 9 0,-1 0 0,1-9 0,0 10 0,0-1 0,0-9 0,0 19 0,-15-19 0,15 9 0,-15 0 0,0 1 0,0-1 0,-15 0 0,15 10 0,-15-1 0,-15 1 0,15 0 0,-14-1 0,-1 1 0,0-10 0,0 10 0,0-10 0,1 0 0,-16-9 0,15 0 0,1-9 0,-16 0 0,30-1 0,-15-18 0,0 1-332,16-1-72,-1-10-3,15 1 52,0-9 88</inkml:trace>
  <inkml:trace contextRef="#ctx1" brushRef="#br0" timeOffset="87046.5431">14620 4679 259,'15'0'167,"-15"-10"-3,15 10 5,-15 0 4,0 0 5,0 0-8,0 0-33,0 0-55,15 0-45,-15 0-17,14 10-6,1-10-41,0 9-101,15 0-92,0 1-63,-1-1-7,16 19 39,0-10-119</inkml:trace>
  <inkml:trace contextRef="#ctx1" brushRef="#br0" timeOffset="87723.25">15900 4930 101,'15'-9'108,"-15"-1"17,15 1 16,-15 0 13,0 9 17,14 0 12,-14 0 30,0 0 24,0 9 6,0 0 7,0 10-129,0 0-121,0 18 0,0-19 0,-14 20 0,-1-1 0,15 9 0,-15-9 0,0 1 0,0-1 0,0-9 0,15-10 0,-15 10 0,15-18 0,0-1 0,0 10 0,0-19 0,0 0 0,15-28 0,-15 9 0,15-18 0,0 0 0,15-10 0,-15 1 0,-1-1 0,16 1 0,0-1 0,-15 10 0,15 9 0,-15 0 0,-1 9 0,1 1 0,0 18 0,0 0 0,0 0 0,-15 0 0,15 18 0,-15 1 0,15 9 0,-15 0 0,0 9 0,0 10 0,-15-10 0,15 0 0,-15 0 0,15 0 0,-15 1 0,15-11 0,-15-8 0,15 0 0,0-10 0,0 0 0,0-18 0,15-10 0,0 1 0,0-10 0,0-9 0,0 9 0,-1-9 0,1 9 0,0-19 0,0 19 0,0 0 0,0 10 0,0-1 0,0 10 0,0-10 0,-1 19 0,1 0 0,0 0 0,0 19 0,0 9 0,-15-19 0,0 19 0,0 0 0,0 9 0,0 0 0,0 0 0,0 1 0,-15-1 0,15-9 0,-15 0 0,15 0 0,-15 0 0,15-10 0,-15 1 0,15-10 0,0 0 0,-14-9 0,14 0-1,0 0-323,0 0-78,0 0-37,0 0 55</inkml:trace>
  <inkml:trace contextRef="#ctx1" brushRef="#br0" timeOffset="88415.4572">16852 5042 645,'0'9'341,"0"0"13,0 0-84,0-9-107,0 10-69,0-10-14,0 0 20,15 0-100,0 9 0,0-9 0,0 0 0,15 0 0,-16 0 0,16 0 0,0 0 0,15 0 0,-16 0 0,16-9 0,-15 9-173,0 0-143,14-10-34,-14 10-2,-15 0 34,15 0 69</inkml:trace>
  <inkml:trace contextRef="#ctx1" brushRef="#br0" timeOffset="88575.0136">17031 5246 436,'0'9'320,"-15"1"-22,0-1-71,15-9-55,0 0-48,-15 9 2,15-9 0,0 0 14,15 0-62,0 0-78,0 0 0,15-9 0,-1 9 0,1-9 0,15 9-30,-1-19-212,16 10-12,0 0-7,-1-10-12,1 0-9,14-9 7,-14 10-154</inkml:trace>
  <inkml:trace contextRef="#ctx1" brushRef="#br0" timeOffset="88773.7305">18058 4883 642,'-15'10'394,"0"-1"-51,0-9-85,0 9-46,0 1-14,1 8-198,-1-8 0,0 8 0,0 10 0,0 0 0,0 9 0,0 10 0,15-19 0,-15 18 0,15 1 0,-15-20 0,15 11 0,0-1 0,15-18-112,-15 8-133,15-8-24,0-10 5,0 1 9,0-10 16,0-10 32,15-8 40,-16-10 46,16 0-39</inkml:trace>
  <inkml:trace contextRef="#ctx1" brushRef="#br0" timeOffset="89032.471">18102 5162 68,'15'-27'110,"0"-1"59,-15 9 60,15 10 45,-15-1 14,0 1-8,0 9-17,0 0-1,0 0-158,0 9-104,0 1 0,0-1 0,0 10 0,0-1 0,0 1 0,0-1 0,0 1 0,15 0 0,-15 9 0,15-19 0,0 9 0,0-8 0,0-1 0,-1 0 0,16-9 0,-15-9-82,15-10 21,0 1 24,-16-10 14,16 0 19,-15 0-1,0-9 31,-15 0 60,0 0 14,0 9-100,-15 0 0,15-9 0,-15 9 0,-15 9 0,16 0 0,-16 10 0,0 0 0,0 9 0,1 0 0,-16 0 0,15 0 0,0 18 0,15-8 0,-14 8-136,14 1-292,0 0-81,15 18 39</inkml:trace>
</inkml:ink>
</file>

<file path=ppt/ink/ink25.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0" timeString="2019-01-30T07:43:08.383"/>
    </inkml:context>
    <inkml:brush xml:id="br0">
      <inkml:brushProperty name="width" value="0.05292" units="cm"/>
      <inkml:brushProperty name="height" value="0.05292" units="cm"/>
      <inkml:brushProperty name="color" value="#FF0000"/>
    </inkml:brush>
    <inkml:context xml:id="ctx1">
      <inkml:inkSource xml:id="inkSrc12">
        <inkml:traceFormat>
          <inkml:channel name="X" type="integer" max="1440" units="cm"/>
          <inkml:channel name="Y" type="integer" max="900" units="cm"/>
        </inkml:traceFormat>
        <inkml:channelProperties>
          <inkml:channelProperty channel="X" name="resolution" value="35.29412" units="1/cm"/>
          <inkml:channelProperty channel="Y" name="resolution" value="35.29412" units="1/cm"/>
        </inkml:channelProperties>
      </inkml:inkSource>
      <inkml:timestamp xml:id="ts1" timeString="2019-01-30T07:43:50.430"/>
    </inkml:context>
  </inkml:definitions>
  <inkml:trace contextRef="#ctx0" brushRef="#br0">11792 6558 153,'-44'-10'65,"14"1"-27,-15 9-16,15-9 3,1 9 23,-1-9 14,0-1 12,0 10 9,0-9-3,16 0-18,-1-1-12,0 1-8,0-10-4,0 1 7,0-1 3,15-9 2,-15 0-2,0 0 2,15-9-16,-14 0-1,14 0-3,0 0-6,0-1-9,0-8-3,14-1-5,1 1-1,-15-1-1,30 1-1,-15-1-2,0 10-2,15-9 7,-1-1-4,1 1 3,0-1 1,0 10 7,14 0 14,1 0 5,0-1 1,-1 10 3,1-18-10,0 18-11,14 0-2,-14 10-6,14-10-8,1 18 2,-1 1 1,-14 0-3,15 9 0,-1 0-2,-14 9-1,14 10 11,-14 9-4,0-19-4,-1 19 3,1 9-3,-1 9-2,-14-18 2,0 19-6,0-1 8,-15 1-4,14-1 4,-14 10 0,-15-9-4,15-1 6,-15 10 0,0 9-7,0-28 21,0 19 33,-15-9 10,0-1-5,1 10 3,-1-10 3,-15-8-5,15 8-6,-15 1-24,0-10-7,1 9-4,-1-8 13,0-1 1,-14 0-23,14-9-7,-15 0 0,0-10 0,-14 1 0,14 0 0,-14-10 0,-1-9 0,1 0 0,-16 0 0,16-9 0,-16-10 0,1 0 0,0 1 0,14-1 0,0-9 0,16-9 0,-1 9 0,0-9-135,16-9-206,-1-1-49,15 0-13,0 1 50</inkml:trace>
  <inkml:trace contextRef="#ctx0" brushRef="#br0" timeOffset="418.4307">12045 3739 564,'-15'0'480,"15"10"-153,-15-10-153,15 9-97,0-9-38,0 0 14,0 0 107,0 19 13,15-19-173,0 0 0,0 0 0,0 0 0,0 0 0,0 0 0,0 0-52,-1 0-302,1 0-45,0 0 1,0 0 43</inkml:trace>
  <inkml:trace contextRef="#ctx0" brushRef="#br0" timeOffset="1784.6516">11941 4307 378,'0'0'328,"-15"0"-28,15 0-48,0 0-55,-15 0-11,15 0-6,0 0 21,0 0-176,15 0-25,0 9 0,0-9 0,0 0 0,0 0 0,0-9 0,14 9 0,-14-10 0,15 10 0,-15-9 0,15 0 0,-16 9 0,1 0 0,0-19 0,0 19 0,0 0 0,0 0 0,-15 19 0,0-1 0,-15 1 0,15 18 0,-15 10 0,0-10 0,0 9 0,0 1 0,1-10 0,-1 0 0,15 1 0,-15-11 0,15 1 0,0-9 0,15 9 0,-15-28 0,15 18 0,-1-18 0,1 0 0,0 0 0,0-18 0,15-1 0,0-9 0,-15 0 0,14 1 0,-14-20 0,15 10 0,-15 9 0,0 0 0,-15 0 0,15 10 0,-15-1 0,0 10 0,0-1-34,0 1-427,0 0-32,0 9 54,-15 0-180</inkml:trace>
  <inkml:trace contextRef="#ctx0" brushRef="#br0" timeOffset="7624.9389">16361 6362 102,'0'10'90,"-15"-10"-17,0 0-15,1 9-9,-1-9 7,0 0 14,0 0 9,0 0-2,0 0 1,0 0 1,0-9-5,0 9 10,1-10 4,-1 10-16,0-9-14,0 0-13,15-1-12,-15 1-3,0-9-10,15 8 13,-15-8-14,0-1 5,15 0-9,-14 1 3,14-1-4,-15 1 8,0-10 5,15 9 0,-15-9 0,15 10 0,0-10-6,-15 0-6,15 0-2,-15 0 0,15 0-4,0-9 1,0 0-1,-15 9 2,15-9 3,0-1-4,0 10-3,15-9 5,-15 0-6,0 0 2,15 0 6,-15-1-11,15 11-1,-15-11 1,15 10 1,-15 1 2,15-1-4,0 0 0,-1 0 0,-14 19-2,15-29 1,0 20 2,15-1-6,-15 0-1,0 1 2,0 9 0,14-10 8,-14 10-6,0-10 2,15 10-6,-15-1 4,15 10-4,-16-9 2,16 0 5,-15 9-3,15 0-2,0 0 6,-16 0-4,16 0 0,-15 0 3,15 9-3,-15-9 2,15 9-2,-16 1-4,1-1-1,15 0 8,-15 1-5,0 18 2,0-28 4,14 18 2,-14-9 5,0 10-3,0-10-1,0 10 1,0 0 0,0 9 11,0-19 0,0 9 9,-15 10-2,14 0-10,-14 9-4,15-18-2,-15 18 2,0-9-2,0 9 1,0-9-14,0 9 6,0 1 2,0-1-2,0-9 5,-15 9-11,15 0 5,-14-9-1,14 0 2,-15 9-6,0 0 5,0 1-2,-15-10 3,15 9 1,-15 0-4,1-9 3,14 9-5,-15-9 6,0 0 3,1-10-4,-1 1 0,0 0 2,0-10-5,0 0 6,1-9 3,-1 0 0,0 0-6,0-9-3,1 0 0,-1-1 0,0-8 0,0-1 0,15 1 0,-14-1-51,14-9-59,-15 0-66,15 0-49,0 0-30,0-9-19,15 0-13,-14 0 20</inkml:trace>
  <inkml:trace contextRef="#ctx0" brushRef="#br0" timeOffset="15638.6092">18266 2279 257,'-30'28'286,"16"-28"-37,-16 0-37,0 0-40,-15 0 25,16-19 92,-16 10 38,15-10-269,-14 1-58,14-1 0,0-18 0,-15 9 0,16-9 0,14 0 0,-15-10 0,15 10 0,0 0 0,15-19 0,0 9 0,0 10 0,0-9 0,15 8 0,0-27 0,0 28 0,15-19 0,14 10 0,-14 9 0,30-1 0,-16-8 0,16 9 0,14-1 0,1 1 0,-1 28 0,0-10 0,1 1 0,14 36 0,-15-18 0,1 28 0,-16 9 0,1 19 0,-1 9 0,-29 10 0,0 9 0,0-1 0,-30 1 0,0 9 0,-15-9 0,-15-10 0,0 10 0,-14-19 0,-1-9 0,-14 9 0,-16-28 0,-14 0 0,0-9 0,-1-9 0,-14-19 0,15-10 0,-15-8 0,14-19 0,-14-1 0,30-27 0,-16 10 0,31-11 0,-1-8 0,31 9 0,-1-10 0,15 10 0,30-9-229,0 27-399,14-27 70</inkml:trace>
  <inkml:trace contextRef="#ctx0" brushRef="#br0" timeOffset="17924.2766">16450 791 247,'-14'0'124,"-16"-19"-45,15 0-25,-15 1 1,0 18 32,16-28 72,-16 9 30,15 1 1,0-1-2,0 19-13,0-18-12,0-1-15,0-9-26,1 28-55,14-19-67,0 1 0,-15-1 0,15 1 0,0-1 0,0 0 0,0 10 0,15-10 0,-15 1 0,14-1 0,1 1 0,0-1 0,0-9 0,15 10 0,0-1 0,-1 0 0,1 1 0,0 18 0,15-19 0,14-9 0,-14 10 0,14 18 0,-14-19 0,14 19 0,-14 0 0,0 0 0,-1 0 0,1 0 0,0 0 0,-1 0 0,-14 0 0,15 0 0,-1 0 0,-14 0 0,-15 0 0,15 0 0,-15 0 0,0 0 0,-15 19 0,-15 27 0,-15 29 0,-15-10 0,1 18 0,-16 10 0,1-27 0,14 8 0,0-28 0,1 10 0,14-9 0,0-10 0,0-18 0,15-1 0,1 1 0,14-19-16,-15 0-135,15 0 8,0 0 19,0 0 17,0-19 8,0-18 18,0 18 28,0-18 15,0 9 12,0 10 18,0-20 0,0 20 4,-15-10 6,15 9-10,-15 1-9,0 18-9,15-19-33,-15 1-54,0 18-39,0-19-20,1 19-15,-1-19 4</inkml:trace>
  <inkml:trace contextRef="#ctx0" brushRef="#br0" timeOffset="18870.4437">16882 446 384,'0'0'249,"0"0"-40,0 0-61,-15 0-29,15 0 13,0 19 107,15-19 90,-15 28-91,15-9-238,0 18 0,0 0 0,0 10 0,14 8 0,1 10 0,0-27 0,0 27 0,14-9 0,-14-10 0,15 10 0,-1 0 0,1-10 0,15-9 0,-16 1 0,1 8 0,-1-9 0,16-9 0,-15 9 0,-1 1 0,1-1 0,0-19 0,-16 10 0,16 10 0,-15-20 0,0 1 0,-16-19 0,1 9 0,0 0 0,-15 1 0,15-10 0,-15 0-38,0 0-295,0 0-50,-15-10-20,0-8 51,-14-1 90</inkml:trace>
  <inkml:trace contextRef="#ctx0" brushRef="#br0" timeOffset="19150.8954">17775 1014 385,'0'18'347,"15"-18"-74,-15 19-87,15 0-13,-15-19 102,0 28 91,15-10-324,-15-18-42,0 19 0,15-1 0,-1 1 0,1 0 0,0 9 0,15 9 0,0 0 0,0-18 0,-1 27 0,-14-27 0,15 18 0,-15-9 0,15 9 0,-30-18 0,14-1 0,-14 10 0,-14-9 0,14-1 0,-30 20 0,0-20 0,-15 1 0,-14-19 0,-1 18 0,-14-8 0,0-10 0,-1 0 0,1 0 0,14 0 0,-14-10-399,29 10-81,0-9 14,16 9-235</inkml:trace>
  <inkml:trace contextRef="#ctx0" brushRef="#br0" timeOffset="21159.6899">19501 874 136,'-14'0'170,"-1"0"-17,0 0-12,0 0-15,0 0 27,0 0 43,0 0 51,0-18 27,1-1-4,-1 10-89,0-10-181,0-18 0,-15 18 0,15-18 0,0 9 0,-14 10 0,14-19 0,0 18 0,0-9 0,15 9 0,-15 1 0,15-19 0,0 18 0,0 0 0,0-9 0,0 10 0,15-1 0,0 1 0,0-1 0,14-9 0,1-9 0,0 18 0,15-18 0,-1 9 0,16 10 0,-16-1 0,1 19 0,0-19 0,-1 19 0,1 0 0,0 0 0,-1 0 0,1 0 0,-15 0 0,0 0 0,-1 0 0,1 0 0,-15 0 0,0 19 0,0-19 0,-15 0 0,0 37 0,0 10 0,0 27 0,-30-9 0,15 0 0,0 10 0,-15-10 0,1-28 0,14 19 0,-15-10 0,0-8 0,0-20 0,16 10 0,-16-9 0,15-1 0,0-18 0,-15 19 0,15-38 0,-14 19 0,-1-18 0,15-1 0,-15 10 0,0-28 0,-14 18 0,14 0 0,0-18 0,1 28 0,-1-28 0,0 18 0,15 1 0,-15-1-182,15-9-73,1 9-56,-1-18-52,0 19 1,15-1-208</inkml:trace>
  <inkml:trace contextRef="#ctx0" brushRef="#br0" timeOffset="22368.2458">19591 688 103,'0'0'157,"0"0"-3,0 0-16,-15 0-10,15 0-1,-15 0 16,-15 19 36,15-19 5,-14 28-11,-16-10-15,0 20-15,1-1-23,-1-9-19,-15 28-62,1-10-39,-1 10 0,1 0 0,-1-10 0,1 10 0,-1 9 0,1-28 0,14 1 0,0 8 0,16-9 0,-1-9 0,0-9 0,15-1 0,0 1 0,0-19 0,1 19 0,14-19-41,0 0-44,0 0-3,0 0-4,0 0 10,0 0 3,0-19-3,0 19 5,0-19 4,0-18 9,14 28 10,-14-28 6,0 18 17,15-27 7,0 27 10,-15-18 11,15 18-2,0-18 5,-15 28-2,15-10 4,0 0 0,-15 19 9,0-18 5,0 18 14,0 0 27,0 18 19,0-18 13,0 38 3,-15-10 16,0 9 8,0 0 10,0 9 0,0-8-33,0 8-93,1 10 0,-1-19 0,15-9 0,-15 9 0,15-18 0,-15 0 0,15-19 0,0 18 0,15-18 0,15-18 0,-1-1 0,16 0 0,0-27 0,29-10-183,0-9-212,31 9-40,-16-28-14</inkml:trace>
  <inkml:trace contextRef="#ctx0" brushRef="#br0" timeOffset="25390.1097">15468 7730 698,'0'9'333,"-15"0"-18,0 1-111,15-1-48,0-9-18,-14 9-11,14-9-51,0 10-76,14-10 0,16-10 0,0 1 0,15 0 0,-1-10 0,1 0 0,14-8 0,-14-1 0,15 0 0,-1 9 0,-14-9 0,-1 10 0,1 8 0,-15 1 0,0 0 0,-15 9 0,-1 0 0,1 0 0,-15 9 0,0 0 0,0 1 0,-15-1 0,-14 0 0,-16 10 0,0-10 0,1-9 0,-16 9 0,1 1 0,-16-10 0,1 9 0,14-9 0,-14 9 0,14 1 0,16-10 0,-1 9 0,0 0 0,30-9 0,-14 10 0,14-10 0,30 0 0,0 9 0,-1-9 0,31 0 0,-15 0 0,29-9 0,-14 9 0,15-10 0,-1 1 0,1-10 0,-1 10 0,1 0 0,-1-1-132,-14 10-364,0-9-29,-16 9 89</inkml:trace>
  <inkml:trace contextRef="#ctx0" brushRef="#br0" timeOffset="25946.059">11658 7720 822,'0'10'519,"15"-1"-29,-15 0-274,0 1-216,0-1 0,15 0 0,0-9 0,0 0 0,15-9 0,-1 0 0,16-1 0,14 1 0,1 0 0,0-1-172,-1 1-491,15 18 67</inkml:trace>
  <inkml:trace contextRef="#ctx1" brushRef="#br0">11811 6287</inkml:trace>
  <inkml:trace contextRef="#ctx1" brushRef="#br0" timeOffset="1334.5784">16171 6498</inkml:trace>
  <inkml:trace contextRef="#ctx1" brushRef="#br0" timeOffset="8503.1624">5969 8763,'21'0,"22"0,20 0,22 0,-1 0,-20 0,21 0,20 42,1-20,21-22,43 21,-65 0,1 21,-63-42,20 0,22 21,42 1,-21-22,-1 0,-62 0,-1 0,0 0,22 0,-22 0,22 0,-1 0,1 0,-22 0,22 0,20 0,43 0,-63 0,20 0,-41 0,-1 0,0 0,-20 0,20 0,-21 0,43 0,-22 0,-21 0,43 0,20 0,-20 0,20 0,-41 0,41 0,-20 0,21 0,-1 0,-20 0,-22 0,22 0,-22 0,0 0,-21-22,43 22,-43 0,0 0,0 0,22 0,-22 0,21 0,1 0,-22 0,0 0,21 0,-21 0,43 0,-22 0,22 0,-22 0,-21 0,43 0,-1 0,-42 0,43 0</inkml:trace>
  <inkml:trace contextRef="#ctx1" brushRef="#br0" timeOffset="12910.2579">13314 8805,'-21'-21,"21"0,63 0,43 0,-64 0,64-1,-42 22,42-21,-43 21,43 0,21 0,0 0,-21 0,63 0,-84 0,63 0,-63 0,-1 0,1 0,-22 0,1 0,-1 0,1 0,-22 0,43 0,0 0,20 0,44 0,20 0,-63 0,21 0,-21 0,-43 0,1 0,-1 0,-21 0,1 0,-22 0,0 0,0 0,0 0,1 0,-1 0,0 0,0 0,0 0,22 0,20-21,1 21,41 0,-20 0,63 0,-42 0,42-21,43 21,-1 0,-42 0,22 0,63 0,-64 0,-63 0,21 0,-43 0,1 0,-64 0,64 0,-22 0,22-21,21 0,-43-1,1 22,21 0,-43 0,21 0,1 0,21-21,-64 21,42 0,-42 0,22 0,-22 0,42 0,1 0,-22 0,22 0,-1 0,1 0,-1 0,1 0,-1 0,22 0,-22 0,-41 0,41-21,-21 21,-20 0,41-21,-42 21,43-21,-43 21,21 0,-21 0,1 0,-1 0</inkml:trace>
  <inkml:trace contextRef="#ctx0" brushRef="#br0" timeOffset="69045.8636">5035 3051 0,'30'46'0,"0"1"0,-15 18 0,15-28 0,-16 10 0,1 9 0,15-10 0,-15 10 0</inkml:trace>
  <inkml:trace contextRef="#ctx0" brushRef="#br0" timeOffset="69094.8306">5288 3925 0,'15'28'0</inkml:trace>
  <inkml:trace contextRef="#ctx0" brushRef="#br0" timeOffset="69146.8113">5288 4279 0,'0'46'0,"0"10"0,0 9 0,0 10 0,0-10 0,0 9 0,0 10 0,0-28 0</inkml:trace>
  <inkml:trace contextRef="#ctx0" brushRef="#br0" timeOffset="69197.7847">5199 5228 0,'-15'18'0,"0"1"0,0-1 0,1 10 0</inkml:trace>
  <inkml:trace contextRef="#ctx0" brushRef="#br0" timeOffset="69244.7503">4931 5367 0,'-15'-18'0,"0"18"0,-14-28 0,-1 9 0,15 0 0,0 1 0,0-1 0,0 1 0,0-10 0,15 9 0,-14-9 0,14 0 0</inkml:trace>
  <inkml:trace contextRef="#ctx0" brushRef="#br0" timeOffset="70996.6204">5273 11330 1</inkml:trace>
  <inkml:trace contextRef="#ctx0" brushRef="#br0" timeOffset="71052.5951">5259 11320 0</inkml:trace>
  <inkml:trace contextRef="#ctx0" brushRef="#br0" timeOffset="71055.5868">5259 11302 1,'-30'0'0,"15"-10"0</inkml:trace>
  <inkml:trace contextRef="#ctx0" brushRef="#br0" timeOffset="71056.5853">5184 11274 0,'-30'-10'0,"16"1"0</inkml:trace>
  <inkml:trace contextRef="#ctx0" brushRef="#br0" timeOffset="71064.581">5095 11237 0</inkml:trace>
  <inkml:trace contextRef="#ctx0" brushRef="#br0" timeOffset="71069.582">5065 11218 1</inkml:trace>
  <inkml:trace contextRef="#ctx0" brushRef="#br0" timeOffset="71367.7092">4574 11153 97,'0'0'92,"0"0"3,15 0 6,-15 0-10,0 0 2,0 0 10,0-47 29</inkml:trace>
  <inkml:trace contextRef="#ctx0" brushRef="#br0" timeOffset="71511.7006">4574 11153 2047,'15'0'0,"-15"9"0,15-9 0,0 0 0,0 0 0,-1 0 0,16 0 0,-30 0 0,30-9 0,-30 9 0,30 0 0,-15 0 0,-1-9 0</inkml:trace>
  <inkml:trace contextRef="#ctx0" brushRef="#br0" timeOffset="71570.6398">4872 11181 2047,'29'0'0,"-29"9"0,0-9 0,15 0 0,0 0 0,0 0 0,0 0 0,0-9 0</inkml:trace>
  <inkml:trace contextRef="#ctx0" brushRef="#br0" timeOffset="71624.599">4976 11134 2047,'44'0'0,"1"0"0,-15 0 0,15 0 0</inkml:trace>
  <inkml:trace contextRef="#ctx0" brushRef="#br0" timeOffset="71779.6019">5259 11162 2047,'0'9'0,"14"1"0,1-1 0,15-9 0,-15 9 0,15 1 0,-15-10 0,14 9 0,16-9 0,-15-9 0,0-1 0,14 1 0,1 0 0,0-1 0,-16 1 0,16 0 0,0 0 0,-1 9 0,-14 0 0,0 9 0,0 0 0,14 0 0,-14 1 0,-15 8 0,29 1 0,-29 0 0,15-1 0,0 1 0,0-1 0,-1-8 0,1-1 0,15-9 0,-15 0 0,14-9 0</inkml:trace>
  <inkml:trace contextRef="#ctx0" brushRef="#br0" timeOffset="71832.5738">6419 11264 2047,'60'-18'0,"-15"-10"0,14 9 0,-14-9 0</inkml:trace>
  <inkml:trace contextRef="#ctx0" brushRef="#br0" timeOffset="71883.5492">6911 11116 2047,'14'9'0,"1"0"0,0 10 0,30-19 0,-75-19 0</inkml:trace>
  <inkml:trace contextRef="#ctx0" brushRef="#br0" timeOffset="72097.481">7000 11181 2047,'15'28'0,"15"0"0,-16-1 0,1-8 0,15 0 0,-15-10 0,15-9 0,-1 0 0,-14 0 0,30-9 0,-15-1 0,0-8 0,-1 8 0,1-8 0,0-1 0,0 10 0,-1 0 0,-14-1 0,0 10 0,0 0 0,0 0 0,0 10 0,0-1 0,0 0 0,-15 1 0,14-10 0,-14 9 0,15-9 0,0-9 0,0-1 0,0 1 0,0 0 0,0-10 0,0 10 0,-1-10 0,16 10 0,-15 0 0,0 9 0,-15-10 0,15 10 0,0 0 0,-15 0-185,0 0-128,0 0-47,-15 0-24,15 10 42</inkml:trace>
  <inkml:trace contextRef="#ctx0" brushRef="#br0" timeOffset="74222.8166">9203 11181 108,'-30'-10'45,"15"1"8,-15 0 7,15-10 16,0 19 42,0-9 24,15 9 27,-14-9 20,14 9 21,0 0 24,-15 0 18,15 0 7,0 0-127,0 9-132,15-9 0,-15 9 0,14-9 0,-14 10 0,15-10 0,0 9 0,0-9 0,0 0 0,0 0 0,0 0 0,0 0 0,14 0 0,-14 0 0,0 0 0,15-9 0,0 9 0,-1 0 0,-14 0 0,15 0 0,-15 0 0,15 0 0,0 0 0,-16 0 0,1 0 0,15 9 0,-15-9 0,0 0 0,0 9 0,0-9 0,-1 0 0,16 0 0,-15 0 0,0 0 0,0 0 0,15 0 0,-15-9 0,14 9 0,-14-9 0,15 9 0,-15-10 0,15 10 0,-16 0 0,1 0 0,15 0 0,-15 0 0,15 0 0,-15 0 0,14 10 0,-14-10 0,15 0 0,0 9 0,0-9 0,-1 0 0,1 0 0,0 0 0,0 0 0,14-9 0,-14 9 0,0-10 0,15 10 0,-16-9 0,1 9 0,0 0 0,0 0 0,-1 9 0,1-9 0,0 19 0,-15-10 0,15 0 0,-16 10 0,16-10 0,-15 10 0,0-10 0,15 10 0,-15-10 0,14-9 0,1 9 0,0-9 0,-15 0 0,15 0 0,-1-9 0,16 9 0,-15-9 0,-15 9 0,14 0 0,1 0 0,-15 0 0,15 9 0,-15 0 0,0 10 0,-1 0 0,1-1 0,0 1 0,0-1 0,0-8 0,0 8 0,0-8 0,0-1 0,-1 0 0,1 1 0,15-10 0,-15-10 0,15 1 0,0-10 0,-1 10 0,16-10 0,-15 10 0,-15 0 0,14 0 0,-14-1 0,0 10 0,0 0 0,0 0 0,0 0 0,-15 10 0,15-1 0,0 0 0,-1 0 0,-14 1 0,15-10 0,0 9 0,0-9 0,15 9 0,-15-9 0,15-9 0,14 0 0,-14-1 0,15 1 0,-16-9 0,16 8 0,0 1 0,-16 0 0,1-1 0,15 10 0,-15 0 0,-16 10 0,16-1 0,0 10 0,-15-1 0,0 1 0,15-1 0,-16 1 0,16 0 0,0-1 0,-15-9 0,15 1 0,-1-1 0,1-9 0,15 0 0,-15-9 0,14-1 0,-14 1 0,15 0 0,-16-10 0,16 10 0,-30 0 0,15 9 0,-15 0 0,-1 0 0,-28 0 0,14 0-395,-15 0-187,0-10 82</inkml:trace>
  <inkml:trace contextRef="#ctx0" brushRef="#br0" timeOffset="78121.7267">16882 28 0,'0'37'0,"0"-18"0,0-1 0,0 10 0,0 9 0,0-18 0,0 0 0,0-1 0,0-8 0,0 8 0,0 1 0,0-1 0,0-18 0,0 19 0,0 0 0,0-19 0,0 18 0,-15-18 0,15 9 0,0 10 0,-15-19 0,0 19 0,1-19 0,-1 18 0,0 1 0,0-19 0,-45 18 0,31 1 0</inkml:trace>
  <inkml:trace contextRef="#ctx0" brushRef="#br0" timeOffset="78170.6984">16614 474 0,'-30'19'0,"16"-19"0</inkml:trace>
  <inkml:trace contextRef="#ctx0" brushRef="#br0" timeOffset="78221.9644">16465 446 0,'-29'0'0,"14"19"0,0-19 0</inkml:trace>
  <inkml:trace contextRef="#ctx0" brushRef="#br0" timeOffset="78320.56">16361 446 72,'-15'-18'73,"0"18"-24,1-19-21,-1 1-12,0-20 6,0 11 9,15 8 6,-15-18-3,15 0 20,15 9 2,-15-10 7,15 1-28,0 9-10,14-9-8,1-19-7,0 47 1,15 9-1,-16 0-1,16 0-5,15 0-6,-16 0 2,16 0-3,-16 0-6,16 0 3,-15 0-8,14 0 1,1 0-12</inkml:trace>
  <inkml:trace contextRef="#ctx0" brushRef="#br0" timeOffset="78504.119">17150 251 486,'0'56'-18,"0"-19"10,0 28 8,-15-9 3,0 9 20,-15-9 14,16 9 22,-16-9 19,0-10 7,-15 10 13,1-28 18,-1 9 5,0-18-15,-14 0-48,-1-19-17,-14 0-6,14-19-1,-14 0-1,14-18-4,1 9-7,-1-9-13,16-19 4,-1 28-3,15-9-17,1-19 2,-1 28-17,30-9-37,-15 0-43,15 9-28,15-9-25,0 0-20,14-1-5,1 11 1,0 8 14,15 0 26</inkml:trace>
  <inkml:trace contextRef="#ctx0" brushRef="#br0" timeOffset="78688.0281">16406 251 0,'59'-18'0,"1"8"0,-1 10 0,1 0 0,-15 0 0,14 10 0,1 8 0,-16 1 0,16-1 0,-16 1 0,1 0 0,0 8 0,-15-8 0,14 18 0,1-18 0,-15 18 0,-1-9 0,-14-9 0,15 18 0,-15-19 0,0 1 0,-15 9 0,0-9 0,0-1 0,-15 1 0,0-1 0,0 1 0,-15-19 0,1 0 0,-1 0 0,0 0 0,0-19 0,-14 19 0,-1-18 0,0-1 0,16 19 0,-16-18 0,15-1 0,-14 0 0,14 10 0,0-10 0,15 1 0</inkml:trace>
  <inkml:trace contextRef="#ctx0" brushRef="#br0" timeOffset="78757.082">16718 530 64,'-15'-18'56,"15"18"-17,-14 0-5,14-19 7,14 19 31,-14 0 41,15 0 39,0 0 26,0 0 10,15 0 38,0 19 98,-1-1 29,1 19-146</inkml:trace>
  <inkml:trace contextRef="#ctx0" brushRef="#br0" timeOffset="78851.0249">17239 1051 2047,'30'65'0,"30"10"0,-16 8 0,1 1 0,14 0 0,1 9 0,-1-28 0,1 9 0,0-9-216,-1-9-45,1-9-9,-1-10-12,-14-9-2,-15 9 15,-1-37 64</inkml:trace>
  <inkml:trace contextRef="#ctx0" brushRef="#br0" timeOffset="78987.5766">17269 1116 0,'-15'0'0,"0"-18"0,0 18 0,-14-28 0,14 28 0,-15-19 0,15 0 0,0 19 0,15-18 0,0-1 0,0 1 0,0-1 0</inkml:trace>
  <inkml:trace contextRef="#ctx0" brushRef="#br0" timeOffset="79071.5289">17120 949 117,'0'-19'83,"0"19"-36,15 0 14,-15 0 28,15 19 33,0-19 3,0 28 16,14-10-11,-14 19-10,15 1-8,0-10-23,0 27-27,-1-17-31,16 8-17,-15-9 1,0 1 16</inkml:trace>
  <inkml:trace contextRef="#ctx0" brushRef="#br0" timeOffset="79134.1123">17686 1619 923,'15'18'-182,"0"1"12,-1 9 20,1-10 26</inkml:trace>
  <inkml:trace contextRef="#ctx0" brushRef="#br0" timeOffset="79138.1095">17730 1758 502,'0'0'-501</inkml:trace>
  <inkml:trace contextRef="#ctx0" brushRef="#br0" timeOffset="79202.1019">17730 1777 0,'-14'9'0,"-16"-9"0,15 0 0,-15 0 0,0-9 0,-14 9 0,-1-19 0,0 19 0,1-19 0,-1 1 0,0 18 0,1-19 0,-1 1 0,15-1 0,1 10 0</inkml:trace>
  <inkml:trace contextRef="#ctx0" brushRef="#br0" timeOffset="79266.065">17150 1619 49,'-15'0'8,"15"0"-27</inkml:trace>
  <inkml:trace contextRef="#ctx0" brushRef="#br0" timeOffset="79269.0605">17150 1619 0,'30'18'0,"-15"-18"0,14 28 0,16-9 0,-15-1 0,14 1 0,16 18 0,-1-18 0,1-10 0</inkml:trace>
  <inkml:trace contextRef="#ctx0" brushRef="#br0" timeOffset="79348.0182">18058 1879 0,'44'0'0,"16"0"0,14-19 0,16 19 0,-1 0 0,0-37 0,15 37 0,1-28 0,14 28 0,-15-37 0,0 18 0,0-18 0,0 19 0,-14-10 0,-1 9 0,-15 1 0,1-1 0</inkml:trace>
  <inkml:trace contextRef="#ctx0" brushRef="#br0" timeOffset="79402.983">19665 1581 1</inkml:trace>
  <inkml:trace contextRef="#ctx0" brushRef="#br0" timeOffset="79406.9811">19725 1479 5,'-15'0'3</inkml:trace>
  <inkml:trace contextRef="#ctx0" brushRef="#br0" timeOffset="79473.0445">19621 1423 23,'-30'-28'-2,"0"10"0,0-1 0,0 0 0,1-18 2,14 9 0,0 10 0,0-1 0,0 1 0,15-10 0,15 9 0</inkml:trace>
  <inkml:trace contextRef="#ctx0" brushRef="#br0" timeOffset="79606.0435">19472 1135 0,'29'-19'0,"1"1"0,15-10 0,0 9 0,14 0 0,-14 1 0,14-1 0,-14 1 0,14 18 0,1-28 0,-15 9 0,14 19 0,-14-18 0,-1-1 0,-14 19 0,-15 0 0,0 0 0,-30 0 0,0 0 0,-15 0 0,16 19 0,-16-19 0,0 0 0,-15-19 0,16 19 0,-16-19 0,15 19 0,-14-18 0,-1-10 0,0 9 0,1 1 0,-1-20 0,0 20 0</inkml:trace>
  <inkml:trace contextRef="#ctx0" brushRef="#br0" timeOffset="79819.4454">19546 670 137,'-45'-37'99,"1"18"-24,-1-28-2,15 29 12,16-19-31,-1-1-12,15 10-8,15-9 11,14 0 8,16-9 15,14 8-18,16 1 11,-1-9-5,16 27-17,-1 0-15,15 19-13,0 0-20,0 0-2,-14 0-26,14 0-31,-30 0 21,1 19 35,-16 18 17,-29 28-3,-15 0 3,-30 10 17,-15 27 60,-14-18 25,-1-10 10,-29-9-16,14-9-8,-29-9-42,-1-10-11,1 0-12,-15-18-7,0-19-9,14-19-38,1 1-83,15-20-90,-1-8-58,16-10 9,14 0 34,30-9 49,0 0 32</inkml:trace>
  <inkml:trace contextRef="#ctx0" brushRef="#br0" timeOffset="80000.6807">19442 493 0,'45'-47'0,"-1"10"0,16 19 0,14-1 0,1 0 0,-1 19 0,0 0 0,-14 19 0,14 0 0,-14-1 0,-1 1 0,-14 18 0,0-9 0,-16 9 0,-14 19 0,0-28 0,-15 28 0,-15-19 0,15 9 0,-29-8 0,14-20 0,-15 29 0,-15-29 0,16 1 0,-16 0 0,0-1 0,-14-18 0,14 0 0,0 0 0,1-18 0,-1-1 0,0 0 0,16-18 0,14 9 0,-15-9 0,15 0 0,15-10 0,0 10 0,0 0 0</inkml:trace>
  <inkml:trace contextRef="#ctx0" brushRef="#br0" timeOffset="80148.4142">19680 567 44,'0'-37'44,"15"37"-22,0-18-9,-15 18-6,15 0 7,-15 0 21,0 18 46,0 19 20,-30-9 7,15 28 7,-30 0 5,1-10-20,-16 29-25,-14 9-22,-15-1-13,-16-8-2,1 8-13,0 1-7,-15 0-11,15-10-3,0-9-6,14-9-38,16-28-62,-1-9-32,16-1 2,29-18-3,0 0 11,30-37 13,0 9 19,15-28 15</inkml:trace>
  <inkml:trace contextRef="#ctx0" brushRef="#br0" timeOffset="80203.972">18445 1358 0,'44'-65'0,"16"9"0,-15-9 0,14-9 0,1 27 0,-16-9 0,1 19 0</inkml:trace>
  <inkml:trace contextRef="#ctx0" brushRef="#br0" timeOffset="80330.5421">18847 912 64,'14'-19'108,"1"19"2,-30 0-17,15 19-9,-29-1 15,-1 10 32,-15 28 9,16 0 24,-31 9 21,15 19 11,1-1 24,-16 10 13,16-9-23,14-10-200,0 10-10,15-37 0,0 8 0,15-17 0,15-10 0,15-10 0,0-18 0,29 0 0,1-37 0,29-10-77,15-27-226,15 9-93,15-37-34,15-1 38</inkml:trace>
  <inkml:trace contextRef="#ctx0" brushRef="#br0" timeOffset="80401.5188">19457 1191 0,'134'-93'0,"0"-10"0,-15 20 0,0-1 0,-15 28 0,0-9 0,-15 9 0,1 19 0,-16 9 0,-14 28 0,-1-37 0,-14 37 0,0 0 0</inkml:trace>
  <inkml:trace contextRef="#ctx0" brushRef="#br0" timeOffset="124569.7163">17537 10464 4,'-15'0'1,"15"0"1,0 0-1,-15 0 1</inkml:trace>
  <inkml:trace contextRef="#ctx0" brushRef="#br0" timeOffset="124646.672">17358 10474 4,'-15'0'1,"1"0"2,-16 0-1,15 0 4,0 9 0,-15-9-2,0 0-4,1 0 0,-1 0 0,0-9 0</inkml:trace>
  <inkml:trace contextRef="#ctx0" brushRef="#br0" timeOffset="125645.9905">16629 10306 605,'0'0'98,"0"-9"-33,0 9 3,0 0 107,15 0 53,0 0 3,0 0 2,14-9-10,1 9-102,0 0-121,15 0 0,-1 0 0,16 0 0,-16 9 0,16 0 0,-15 1 0,14-1 0,-14 0 0,-1 10 0,1-1 0,0 1 0,-15 0 0,-1 9 0,-14-1 0,0 1 0,-15 10 0,0-1 0,0 9 0,0 1 0,-30-10 0,15 10 0,-14-1 0,-1 1 0,-15-10 0,1 0 0,-1 0 0,0 0 0,16-9 0,-16 0 0,15-9 0,0-1 0,15-8 0,1-1 0,-1-9 0,0 9 0,30-18 0,0 0 0,-1-1 0,16-8 0,0-10 0,0-9 0,14-1 0,1 1 0,0-9 0,14 9 0,-14-10 0,0 10 0,-1 9 0,1 0-6,-15 0-2,-1 10-2,-14 8 4,0 10 3,0 0 3,0 0 7,0 0 15,-15 19-18,15-1-4,-15 10 0,0 0 0,0 9 0,0-9 0,0 10 0,0-1 0,0 0 0,0-9 0,0-10 0,15 10 0,-15-18 0,0 8 0,14-18 0,1 10 0,0-10 0,0-10 0,15-8 0,0-1 0,-15-9 0,14-9 0,1-10 0,0 1 0,0-1 0,-1-8 0,-14 8 0,0 1 0,-15 8 0,15 1 0,-15 9 0,-15 0 0,0 10 0,15-1 0,-30 10 0,16-10 0,-1 19 0,-15 0 0,0 0 0,0 0 0,1 19 0,-1-10 0,0 10 0,0-10 0,15 10 0,-14-1 0,14-8 0,0-1 0,15 0 0,-15-9 0,15 9 0,15-9 0,0 0 0,15-9 0,-1 9 0,1-18 0,15-1 0,-1 10 0,16-10 0,-15 0 0,-1 1 0,1-1 0,0 19 0,-16-9 0,1 9 0,0 9 0,0 10 0,-16-1 0,1 1 0,0 9 0,-15 9 0,0 0 0,0 1 0,0-1 0,0 0 0,-15 0 0,15 0 0,0-9 0,-15 0 0,15 0 0,0-9 0,0-10 0,0 0 0,0 1 0,15-1 0,0-9 0,0 0 0,0-9 0,15-1 0,0-8 0,-1-1 0,1 1 0,0-10 0,0 9 0,14 0 0,-29 1 0,15 9 0,-15-1 0,15 1 0,-16 9 0,1 0 0,-15 9 0,0 1 0,0-1 0,0 9 0,0 1 0,0-10 0,0 10 0,0-10 0,0 10 0,-15-19 0,15 9 0,0 0 0,0-18 0,0 0 0,0 0 0,0-10 0,-14-9 0,14-9 0,0 9 0,-15-19 0,0 10 0,0 0 0,0 0 0,0 0 0,15-1 0,-15 10 0,0 1 0,0 8-76,15 0-66,-14 10-25,-1 0-37,15-1-34,-15 10-8,15 0 10,0 0 6,-15 10 32,15-1-105</inkml:trace>
  <inkml:trace contextRef="#ctx0" brushRef="#br0" timeOffset="126173.9018">18772 10725 176,'15'9'218,"0"-9"-20,-15 0-81,0-9-50,15-10-16,-15 10 29,15-19 52,-15 10 48,15-10 26,-1 0-25,1 0-34,0-9-38,0-1-38,0 1-23,0-9-21,0-1-9,0 1-12,0-1-5,-15 1 2,14 8-1,-14-8 0,0 18 2,-14-9-1,14 18-3,-15 1 0,0 8 0,15 1 0,-30 0 0,15 18 0,0-9 0,-15 19 0,1-1 0,14 10 0,-15 0 0,15 0 0,0 9 0,0-9 0,1 0 0,14 0 0,0 0 0,0-10 0,0 10 0,14-9 0,1-1 0,0 1 0,15 0 0,0-10 0,-1 10 0,1-10 0,0 9 0,0-8 0,0 8 0,-16-8 0,16 8 0,-15 1 0,15-1 0,-15 10 0,-15-9 0,15 18 0,-15-9 0,0 9 0,0-9 0,-15 9 0,0 10 0,0-10 0,0 0 0,-15 1 0,15-1 0,-14 0 0,-1 0 0,15-9 0,-15 0 0,15-9 0,-14-1 0,14 1 0,0-10 0,15 0 0,-15-9 0,15-9 0,0-9 0,15-10 0,-15 0 0,15-19 0,0 1 0,-1-19 0,1-1 0,15-8 0,-15 0 0,15-1 0,-15-9 0,14 1-286,1-1-211,0 10 5,0-1-272</inkml:trace>
  <inkml:trace contextRef="#ctx0" brushRef="#br0" timeOffset="126634.5008">20186 9516 912,'0'9'317,"0"10"-6,0-1-32,0 1-57,-15 9-216,15-10-6,-15 10 0,15-9 0,-15 9 0,15-19 0,-14 10 0,14-1-111,0-8-192,0-10-43,0 9-11,0-9 39</inkml:trace>
  <inkml:trace contextRef="#ctx0" brushRef="#br0" timeOffset="126686.4742">20231 9544 3,'29'-19'4</inkml:trace>
  <inkml:trace contextRef="#ctx0" brushRef="#br0" timeOffset="126742.4407">20305 9562 1094</inkml:trace>
  <inkml:trace contextRef="#ctx0" brushRef="#br0" timeOffset="126868.3678">19799 10111 0,'-15'9'0</inkml:trace>
  <inkml:trace contextRef="#ctx0" brushRef="#br0" timeOffset="126938.3278">19725 10167 1019</inkml:trace>
  <inkml:trace contextRef="#ctx0" brushRef="#br0" timeOffset="126945.3256">19769 10167 2047,'15'0'0,"0"-9"0,15-1 0</inkml:trace>
  <inkml:trace contextRef="#ctx0" brushRef="#br0" timeOffset="127018.2825">20186 10065 2047,'30'-10'0,"14"1"0,16 0 0,-15-1 0,14 1 0,1-10 0,-16 10 0,16 0 0,-15-1-40,-16 10-257,1-9 17,-15 9 61,0 0 65,0 0 10,-15-56-16</inkml:trace>
  <inkml:trace contextRef="#ctx0" brushRef="#br0" timeOffset="127077.2466">20409 10074 0,'-29'9'0,"14"0"0,-15-9 0</inkml:trace>
  <inkml:trace contextRef="#ctx0" brushRef="#br0" timeOffset="127193.5447">20246 10120 167,'0'0'136,"0"0"-13,0 0 10,0 0 33,0 10 43,14-1 36,-14 0 67,15 10 24,-15-1-116,0 1-220,0 9 0,0 9 0,0-9 0,-15 9 0,15 0 0,-14 1 0,14-1 0,-15-9 0,15 0 0,-15 0 0,15-10 0,0-9 0,0 1 0</inkml:trace>
  <inkml:trace contextRef="#ctx0" brushRef="#br0" timeOffset="127302.4995">20216 10567 1662,'0'0'-352,"0"-10"36,15-8 64,-15-1 51,15-9 39,-1 0 37,1-9 39,15 0 26,-15-9 26,15 8 19,-15 1 23,14 9 21,1 0 17,-15 0 17,0 19 17,0-9 26,0 8 42,0 10 47,-1 0 24,-14 10 56,15-1 51,-15 0 59</inkml:trace>
  <inkml:trace contextRef="#ctx0" brushRef="#br0" timeOffset="127370.461">20528 10371 2047</inkml:trace>
  <inkml:trace contextRef="#ctx0" brushRef="#br0" timeOffset="127435.4258">20513 10418 2047,'-14'19'0,"14"8"0,-15 1 0,15-9 0,-15 9 0,15-10 0,-15-8 0,15 8 0,0-8-204,0-1-189,-15-9 12,0 0 42,0-9 63,0 9 66</inkml:trace>
  <inkml:trace contextRef="#ctx0" brushRef="#br0" timeOffset="127438.4205">20290 10520 0,'-30'-28'0,"1"0"0,-16 1 0,15-1 0</inkml:trace>
  <inkml:trace contextRef="#ctx0" brushRef="#br0" timeOffset="127512.3789">20052 10306 4,'0'-9'18,"0"9"268,0-9 56</inkml:trace>
  <inkml:trace contextRef="#ctx0" brushRef="#br0" timeOffset="127587.3071">20037 10353 1393,'0'0'281,"0"9"-90,15 0-85,-15-9-40,0 10-56,15-1-10,-15 0-109,15 1-102,0-1-34,0 0-14,0 1 21,14-10 27,-14 0 26,15 0 21,0-10 19,-15 1 32,29 0-51,-14-1 164</inkml:trace>
  <inkml:trace contextRef="#ctx0" brushRef="#br0" timeOffset="127593.3034">20394 10371 0,'30'-9'0,"0"0"0,15 0 0</inkml:trace>
  <inkml:trace contextRef="#ctx0" brushRef="#br0" timeOffset="127673.2602">20558 10325 58,'30'0'109,"-15"0"24,15-112 1004</inkml:trace>
  <inkml:trace contextRef="#ctx0" brushRef="#br0" timeOffset="127737.2194">20662 10204 796,'15'19'8,"-15"9"79,15-1 54,-15-8 48,0 0 36,0-1 3,0-8-15,0 8-53,0 1-160,-15-1 0,0 1 0,0 0 0,1 8 0,-16-8 0,15 9 0,-15 0 0,-15-10 0,16 10 0,-16 0 0,0-9 0,16 0 0,-16-1 0,15-9 0,-14 1 0,14-1 0,15 0 0,-15 1 0</inkml:trace>
  <inkml:trace contextRef="#ctx0" brushRef="#br0" timeOffset="127894.3457">20350 10641 2047,'15'-9'0,"29"0"0,-14-10 0,15 0 0,-16 1 0,16-1 0,-15 10 0,0 0 0,-1-1 0,1 1 0,-15 0 0,0 9 0,0-10 0,-15 10-150,0 0-99,0 0-25,0 10-5,-15-10-11,0 9 35,0 0 42,-15 1 50</inkml:trace>
  <inkml:trace contextRef="#ctx0" brushRef="#br0" timeOffset="127970.3272">20573 10567 0,'-30'18'0,"-14"1"0,-1 0 0,0-1 0,16 10 0,-1-9 0,0 9 0,0-10 0,15 1 0</inkml:trace>
  <inkml:trace contextRef="#ctx0" brushRef="#br0" timeOffset="128035.3234">20246 10874 1065,'0'0'319,"0"9"-87,0 10 24,0-10-81,14 19-175,-14-10 0,0 10 0,0 0 0,0 0 0,0 0 0,0 0 0,0 0 0,0 9 0,0-9 0,0-9 0</inkml:trace>
  <inkml:trace contextRef="#ctx0" brushRef="#br0" timeOffset="128120.2745">20275 11311 1901,'0'-9'-473,"15"-10"79,-15 0 79,0-8 64,0-11 66</inkml:trace>
  <inkml:trace contextRef="#ctx0" brushRef="#br0" timeOffset="128269.1904">20454 10892 2047,'0'-9'0,"30"9"0,-15-9 0,14-10 0,1 19 0,0-9 0,-15 0 0,15-1 0,-1 10 0,-14 0 0,0 0 0,0 10 0,0-1 0,0 9 0,-15-8 0,0 18 0,15-10 0,-30 10 0,15 9 0</inkml:trace>
  <inkml:trace contextRef="#ctx0" brushRef="#br0" timeOffset="128352.7744">20722 11050 2047,'0'28'0,"-15"10"0,15-10 0,0-1 0,0 1 0,-15 0 0,15-9 0,0-10 0,0 10 0,0-10 0,0 0 0,0 1 0,0-1 0,0-28-53,0-9-179</inkml:trace>
  <inkml:trace contextRef="#ctx0" brushRef="#br0" timeOffset="128461.3231">20350 11106 1440,'-15'0'19,"15"0"91,0 0 72,0 0 48,-15 0-164,30-9-66</inkml:trace>
  <inkml:trace contextRef="#ctx0" brushRef="#br0" timeOffset="128540.496">20320 11116 2047,'15'-47'0</inkml:trace>
  <inkml:trace contextRef="#ctx0" brushRef="#br0" timeOffset="128549.4922">20573 11032 2047,'30'0'0,"-15"0"0,0-9-247,-15-1 27</inkml:trace>
  <inkml:trace contextRef="#ctx0" brushRef="#br0" timeOffset="128628.4447">20603 11116 474,'-15'9'-211,"0"0"94,-15 10 54,0-1 39</inkml:trace>
  <inkml:trace contextRef="#ctx0" brushRef="#br0" timeOffset="128641.4382">20201 11404 1018,'15'-9'275,"0"-1"-17,0 1-23,-1 9-4,-14-9-201</inkml:trace>
  <inkml:trace contextRef="#ctx0" brushRef="#br0" timeOffset="128716.4042">20380 11348 2047,'14'-9'0,"16"0"0,0-1 0,0-46 0</inkml:trace>
  <inkml:trace contextRef="#ctx0" brushRef="#br0" timeOffset="128809.3445">21272 10669 0,'15'-46'0,"0"8"0,-15-8 0,15-1 0,-15 1 0,0-1 0,0 10 0,0 0 0,0 0 0,0 9 0,0 9 0,0 1 0,0 8 0,0 1 0,-15 9 0,15 9 0,0 1 0</inkml:trace>
  <inkml:trace contextRef="#ctx0" brushRef="#br0" timeOffset="128815.3405">21287 10251 1052</inkml:trace>
  <inkml:trace contextRef="#ctx0" brushRef="#br0" timeOffset="129427.024">21258 10306 2047,'14'0'0,"16"0"0,-15 10 0,15-10 0,-15 0 0,15 0 0,-1-10 0,1 10 0,0-9 0,-15 9 0,15 0 0,-16 0 0,1 0 0,0 0 0,0 0 0,-15 9 0,0 1 0,-15 8 0,15 1 0,-15 9 0,0 0 0,-14 0 0,14 9 0,-15 0 0,0 0 0,0-9 0,16 0 0,-1 0 0,0 0 0,0-10 0,0-8 0,15-1 0,0 0 0,0 1 0,15-10 0,0 0 0,15-10 0,-16 10 0,1-9 0,15 9 0,-15 0 0,15 0 0,-15 0 0,0 0 0,-1 0 0,1 0 0,-15 9 0,15 1 0,-15-1 0,0 0 0,0 10 0,0 9 0,0-10 0,0 10 0,-15 0 0,15 0 0,-15-9 0,1 9 0,14-1 0,-15-8 0,0 0 0,15-1 0,-15-8 0,15-1 0,-15 0 0,15 0 0,-15-18-101,15 9-188,-15-18-19,15 8 13,-15-18 38,15 0 47,-15-9 47,15 0 43,-14-9 34,14-1 29,-15 1 23,15-1 16,0 10 14,0 0 14,0-1 16,0 10 23,-15 10 26,15-1 25,0 1 26,0 8 18,0 1 16,0 9 20,0 0 20,0 0 27,0 0 19,-15 0-8,15 9-77,0 1-161,0 8 0,-15 1 0,15-1 0,-15 10 0,15 10 0,-15-10 0,0 18 0,0-9 0,1 0 0,-1 10 0,-15-10 0,15 10 0,-15-10 0,15 0 0,-14 0 0,14-9 0,0-9 0,0-1 0,15-8 0,-15-1 0,15 0 0,-15-9-143,15 10-149,0-10-17,0-10 15,-15 10 35,15-18 27,0 8 50,0-18 51,0 10 37</inkml:trace>
  <inkml:trace contextRef="#ctx0" brushRef="#br0" timeOffset="129579.2434">21153 10818 117,'30'-19'154,"-15"1"42,0 8 50,15 10 48,-15 0 59,-1 0 51,1 10-121,0 8-283,0 1 0,15 0 0,-15-1 0,0 10 0,14 9 0,1 0 0,0 1 0,0-1 0,14 0 0,-14 10 0,15-10 0,-1 0 0,1-9 0,0 9 0,-1-9 0,-14 9 0,15-9 0,-15 0-196,-1 0-308,1 0-2,0 0 105</inkml:trace>
  <inkml:trace contextRef="#ctx0" brushRef="#br0" timeOffset="130641.2094">20022 10176 743,'0'0'263,"0"0"-67,0 0-22,0 0 12,0 0 49,0 0 15,15 0-250,0-9 0,15 0 0,-15-10 0</inkml:trace>
  <inkml:trace contextRef="#ctx0" brushRef="#br0" timeOffset="130728.1332">20275 10102 2047,'30'-10'0,"-15"10"0,15-9 0,0-9 0,14 8 0,-14 1-7,15 0-334,-16-10 7,16 10 21,-15-1 78,14 1 65,-14 0 14,0-1-10,0 1 23</inkml:trace>
  <inkml:trace contextRef="#ctx0" brushRef="#br0" timeOffset="130916.3017">20766 9944 0,'15'0'0,"0"-10"0,-15 1 0,15 0 0,-15-1 0,0 1 0,0 0 0,-15-1 0,15 1 0,-15-9 0,15 8 0,-15-8 0,1 8 0,-16-8 0,15-1 0,0 1 0,-15-1 0,15 0 0,1 1 0,-1-1 0,0 1 0,0-1 0,15 0 0,-15 1 0,15 8 0,0-8 0,0 9 0,0-10 0,0 10 0,0-10 0,0 10 0,0-10 0,0 10 0,0-1 0,0 1 0,0-9 0,-15 18 0,15-10 0,0 1 0,0 0 0,15 9 0,-15-10 0</inkml:trace>
  <inkml:trace contextRef="#ctx0" brushRef="#br0" timeOffset="130991.2624">20588 9404 130,'0'0'165,"15"0"14,-15 0 17,0 0 32,0 0 45,15 0 43,-15 0 41,0 0-154,-15 9-203</inkml:trace>
  <inkml:trace contextRef="#ctx0" brushRef="#br0" timeOffset="131076.2153">20633 9516 2047,'0'18'0</inkml:trace>
  <inkml:trace contextRef="#ctx0" brushRef="#br0" timeOffset="131083.2048">20603 9572 2047,'-15'18'0,"-15"10"0,0 9 0,15 10 0,-29 9-160,14-1-550,0 1 127</inkml:trace>
  <inkml:trace contextRef="#ctx0" brushRef="#br0" timeOffset="131088.2103">20365 9971 0,'-30'56'0,"15"-18"0,-15-1 0,15 0 0,0-9 0,15 0 0,0 0 0</inkml:trace>
  <inkml:trace contextRef="#ctx0" brushRef="#br0" timeOffset="131205.0532">20320 10102 0</inkml:trace>
  <inkml:trace contextRef="#ctx0" brushRef="#br0" timeOffset="131368.3136">20186 10251 0,'0'9'0,"0"9"0,0-8 0,0-1 0,0 0 0,0 10 0,0-10 0,0 1 0,0-1 0,0 0 0,0 0 0,-15-9 0,0 0 0,15-9 0,0 0 0,0 0 0,0-1 0,0 1 0,0 0 0,0-1 0</inkml:trace>
  <inkml:trace contextRef="#ctx0" brushRef="#br0" timeOffset="131568.2058">19948 10269 0,'-15'0'0,"15"-9"0,-15 9 0,15-9 0</inkml:trace>
  <inkml:trace contextRef="#ctx0" brushRef="#br0" timeOffset="131813.3233">19680 10092 147,'-15'-9'84,"15"9"12,0-9 23,-15 9-3,15 0-5,0 0 15,0 0 48,15 0 77,-15 0 17,15 0 15,0 0-11,15 0-272,-1 0 0,1 0 0,15 0 0,0 0 0,-16 0 0,16 0 0,0 0 0,-1-9 0,-14 9 0,15-10 0,-1 10 0,-14-9 0,15 9 0,-16-9 0,16 9 0,-15-10 0,15 1 0,-1 0 0,-14-10-29</inkml:trace>
  <inkml:trace contextRef="#ctx0" brushRef="#br0" timeOffset="131896.2002">20841 9888 559</inkml:trace>
  <inkml:trace contextRef="#ctx0" brushRef="#br0" timeOffset="131903.1968">20900 9897 0,'30'9'0,"0"1"0,0 8 0,-1 1 0,-14-1 0,0 1 0</inkml:trace>
  <inkml:trace contextRef="#ctx0" brushRef="#br0" timeOffset="131991.1463">21064 10223 0,'-30'9'0,"1"0"0,14 10 0,-15-1 0,0 1 0,0 0 0,1-10 0,-16 10 0,15-1 0,0-9 0,-14 10 0,14 0 0,0-10 0</inkml:trace>
  <inkml:trace contextRef="#ctx0" brushRef="#br0" timeOffset="132394.3184">20156 10483 0,'-15'0'0,"1"0"0,-1-9 0,15-1 0,-15 10 0,15-9 0,0 0 0,-15 0 0,15-1 0,0 1 0,0 0 0,0-1 0,0 1 0,0 0 0,0-1 0,15 10 0,-15-9 0,0 0 0,0 0 0,15 9 0,-15 9 0,0 0 0,15-9 0,-15 9 0,0 1 0,0-1 0,0 0 0,0 1 0,14-1 0,-14 0 0,0 1 0,0-1 0,0 0 0,15 10 0,-15-10 0,0 0 0,0 10 0,0 0 0,0-1 0,0-9 0,0 10 0,0 9 0,0-9 0,0-1 0,0 1 0,0-1 0,0 1 0,-15 0 0,15-1 0,0-8 0,0-1 0,0 0 0,0 0 0,-14-9 0</inkml:trace>
  <inkml:trace contextRef="#ctx0" brushRef="#br0" timeOffset="132551.9215">20022 10697 0,'-15'0'0,"1"0"0,-1 0 0,15 9 0,-15-9 0,15 10 0,-15-1 0,15 0 0,-15 1 0,15-1 0,-15 0 0,15 0 0</inkml:trace>
  <inkml:trace contextRef="#ctx0" brushRef="#br0" timeOffset="132649.4834">19903 10781 71,'0'0'66,"0"0"10,0 9 1543</inkml:trace>
  <inkml:trace contextRef="#ctx0" brushRef="#br0" timeOffset="132735.1996">19903 10790 802,'0'0'-93,"0"0"112,0 0 98,0 0 59,15-9 28,0-1 21,0 10-4,0-18-21,15 9-33,-1-1-158,1 1-9,0-10 0,0 10 0,-1 0 0,1-10 0,15 10 0,-1 0 0,-14-10 0,15 10 0,0-10 0,-1 0 0,1 10 0,-1-10 0,16-8-144</inkml:trace>
  <inkml:trace contextRef="#ctx0" brushRef="#br0" timeOffset="132748.1995">20647 10474 924,'60'0'-58,"-15"0"-130,-1 9-42,16 10 36</inkml:trace>
  <inkml:trace contextRef="#ctx0" brushRef="#br0" timeOffset="132985.1614">20945 10530 0,'30'18'0,"0"1"0,-1-1 0,1 10 0,-15-9 0,-15 9 0,15 0 0,-15-10 0,0 10 0,0-9 0,0-1 0,-15 1 0,15-10 0,-15 1 0,15-1 0,-15 0 0,0-9 0,0 0 0,1 0 0,-1-9 0,0 0 0,0-1 0,15 1 0,-15 0 0,15-1 0,-15 1 0,15 0 0,-15 0 0,15-1 0,-15 10 0,15-9 0,-14 9 0,14-9 0,0-1 0,-15 10 0,15-9 0,0 0 0,-15 9 0,0 0 0,15 9 0,0 0 0,-15-9 0,15 10 0,0-1 0,-15 0 0,0-9 0,15 10 0,0-1 0</inkml:trace>
  <inkml:trace contextRef="#ctx0" brushRef="#br0" timeOffset="133076.1182">20737 10771 0,'-15'0'0,"15"19"0,-15-19 0,15 9 0,-15-9 0,0 19 0</inkml:trace>
  <inkml:trace contextRef="#ctx0" brushRef="#br0" timeOffset="133807.636">20350 10939 53,'0'0'37,"0"0"-9,-15 0-7,15 0-9,0 9-5,-15-9-6,15 9-5,0-9-9,-15 19-10,15-10-11,-15 10-43</inkml:trace>
  <inkml:trace contextRef="#ctx0" brushRef="#br0" timeOffset="133888.5875">20246 11134 0,'-15'19'0,"0"9"0,0 0 0,15 0 0</inkml:trace>
  <inkml:trace contextRef="#ctx0" brushRef="#br0" timeOffset="134823.228">20350 11088 177,'0'0'159,"-15"9"1,15-9 7,0 0-14,0 0-20,0 0-15,0 0 10,0 0 39,15 0 18,-15 0-12,15 0-17,0 0-37,-1 0-67,1 0-52,0 0 0,0 0 0,15 0 0,0 0 0,-16-9-112,16 9-140,0-10-74,-15 1-40,15 9 19</inkml:trace>
  <inkml:trace contextRef="#ctx0" brushRef="#br0" timeOffset="135608.2833">19501 10046 182,'0'9'127,"0"1"-42,0-10-37,-14 9-23,14 0-7,0 10 5,-15-1 32,15 20 34,-15-1 11,0 19 17,0-1 2,0 10-5,0 19-21,-14 0-18,14 9-6,-15 0-4,0 9-8,15 1-8,-15 8-4,-14 1 1,14-10-11,0 0-16,0-18-9,16 0-2,-16-19-8,15-19-22,0-8-48,15-10-35,-15-10-37,15 1-12,0-19-16,15 0-1,-15-9 13,15-10 11,0-9 14,0-9 14,14 0 17,-14-10 20</inkml:trace>
  <inkml:trace contextRef="#ctx0" brushRef="#br0" timeOffset="135997.8168">19635 10892 82,'15'-9'63,"-15"0"-8,15-1-7,-15-8 0,0 9 6,0-10 15,0 10 5,0-10 17,0 0-4,0-8-17,0 8-15,0 0-19,-15 1-19,15-1-10,-15 1 2,15-1-1,-14 10 5,14-1 0,-15 1-5,0 9-4,0 0-4,0 0 0,15 9 0,-15 10 2,0 0-6,0-1 2,0 1-2,15 9 4,0-10 3,0 1-6,0-1 3,0 1-12,0-10-14,15 1-16,0-1-17,0-9-10,0-9-4,0 9 1,0-10 5,15 1 15,-16 0 18,1-1 16,-15 1 10,15 0 5,-15 9 8,0-9 19,15 9 22,-15 0 12,0 9 27,0 0 8,-15 0 4,15 10 4,-15 9-9,0 0 4,15 9-10,-14 0-7,-1 10-28,0-10-13,0 0-13,0 10-12,0-10-10,0 0-6,15 0-40,-15-9-57,15 0-55,0-9-46,-15 9-25,15-19-6,0 0 42</inkml:trace>
  <inkml:trace contextRef="#ctx0" brushRef="#br0" timeOffset="136140.2942">18579 10055 441,'15'0'1245</inkml:trace>
  <inkml:trace contextRef="#ctx0" brushRef="#br0" timeOffset="136237.6837">18594 10046 1203,'14'0'-81,"-14"0"43,15 0 51,0 0 98,15 9 57,-15 1 51,15 8 9,-1 10-8,1 9-216,15 10-4,-1 9 0,1 18 0,15 19 0,14 19 0,0 18 0,1 9 0,14 10 0,30 19 0</inkml:trace>
  <inkml:trace contextRef="#ctx0" brushRef="#br0" timeOffset="159847.9918">17894 3739 159,'0'10'194,"0"-10"-73,0 9-59,0-9-34,15 19-14,-15-19 27,15 0 43,0 0 18,0 18 11,14-18 27,-14 0 0,15 0-2,0 0-13,14 0-6,1-18-11,0 18-19,-1-28-2,16 9-5,-15-18-11,14 18-41,1-27-30,-1 8 0,1 1 0,-1-28 0,1 28 0,-16-28 0,16 9 0,-1-9 0,-14 9 0,0-18 0,-15 9 0,14 9 0,-29 9 0,0-18 0,0 19 0,0-1 0,-15 10 0,0 0 0,0 9 0,-15 9 0,15-9 0,-15 10 0,0-1 0,15 10 0,-15 9 0,0-10 0,0 10 0,1 10 0,-1 8 0,0 1 0,-15 18 0,15 0 0,-15 1 0,1 8 0,-1 19 0,15 10 0,-15-20 0,0 29 0,16-19 0,-1 10 0,-15 8 0,30-17 0,-15 8 0,0-9 0,15 0 0,0 10 0,0-29 0,0 1 0,15-1 0,-15-9 0,15-9 0,0 9 0,0-37 0,0 19 0,-1-19 0,16 0 0,0 0 0,0-19 0,-1-18 0,1 0 0,0 9 0,0-18 0,0-1 0,-1 19 0,1-18 0,-15 18 0,15 0 0,-30 9 0,15 1 0,-1-1 0,-14 10 0,0 18 0,0 10 0,0 18 0,-14-19 0,14 10 0,0 10 0,-15-11 0,15 11 0,0-10 0,0 0 0,15-10 0,-15 1 0,14-10 0,1 0 0,0 1 0,0-20 0,15 1 0,-15-10 0,15 10 0,-1-28 0,1 0 0,15-1 0,-15 11 0,-1-20 0,-14 10 0,15 18 0,-15-27 0,-15 18 0,15 9 0,-15-9 0,0 10 0,0-1 0,-15 1 0,0-1 0,0 10 0,0-1 0,-15 1 0,16 9 0,-16-19 0,15 19 0,-15-18 0,0 18 0,1 0 0,14 0 0,-15-19 0,15 10 0,0 9 0,0-9-5,0 9-259,15-10-63,0 10-23,0 0 22,0 0 61,0 0 63,15 10-92</inkml:trace>
  <inkml:trace contextRef="#ctx0" brushRef="#br0" timeOffset="161137.8104">19710 3349 10,'0'0'18,"0"-10"8,-15 10 5,15 0 5,0 0 6,0 0 7,0 0 14,0 0 12,0 0 7,0 0 10,0 0 4,0 0 5,0 0 17,0 0 4,0 0 20,0 0 18,0 0-12,0 0 2,0 10-7,0-10 2,0 9-1,0-9-90,-15 19-54,15-10 0,0 19 0,-15-10 0,15 1 0,-15 9 0,15 0 0,-15 18 0,15-27 0,-14 18 0,-1 10 0,15-29 0,-15 19 0,15-9 0,-15 10 0,15-20 0,0 1 0,-15-10 0,15 0 0,0 1 0,0-1 0,0-18 0,15-1 0,-15-18 0,15 1 0,0-11 0,0 1 0,-1-9 0,16 8 0,-15-8 0,15 9 0,-15-10 0,14 19 0,-14 0 0,15-9 0,-15 19 0,0-1 0,0 0 0,0 10 0,0 9 0,-15 0 0,14 9 0,-14 10 0,0 0 0,0 18 0,0-19 0,0 20 0,0-1 0,-14 9 0,14-18 0,-15 9 0,15 1 0,-15-11 0,15 11 0,0-20 0,0 1 0,0 0 0,0-1 0,0-18 0,0 9 0,0-9-152,0 10-154,15-10-16,0 0 22,-15-10 26,14 10 40,1-9 60,0 9 77,15-18 37,0 18 21,-15-19 10,14 0 7,16 10-10,-15-10 28,14 1 3,-14-1 7,15 1 5,-1-10 17,1 0 13,0 9 14,-15-9 3,-1 10 0,1-10 17,0 9 32,-15 1 36,0-1 28,-15 0 25,14 1 13,-14-10 21,0 9-13,0-9 3,0 19 1,0-28-221,0 9 0,0 9 0,-14-9 0,14 1 0,-15 8 0,15 0 0,-15 1 0,0-1 0,0 10 0,0 9 0,0 0 0,-14 0 0,14 18 0,-15 1 0,15 9 0,0 9 0,-15-9 0,15 9 0,1 0 0,-1 1 0,15-1 0,0-9 0,0 9 0,0-9 0,0-10 0,0 1 0,15 0 0,-1-1 0,1 1 0,0-19 0,0 0 0,15 0 0,-15 0 0,15-19 0,-1 19 0,-14-18 0,15-10 0,-15 9 0,0 1 0,0-1 0,-1 0 0,1 1 0,0 18 0,-15-19 0,0 10 0,0 0 0,15 9 0,-30 0 0,15 9 0,0 0 0,0 10 0,-15-1 0,15 10 0,0 0 0,-15 0 0,15 9 0,-14-9 0,14 9 0,-15 1 0,15 8 0,-15-9 0,0 19 0,15-19 0,-15 10 0,0-10 0,15 10 0,-15 8 0,15-17 0,-15-1 0,1 9 0,14-9 0,-15 1 0,15-10 0,-15 9 0,15-9 0,-15 0 0,15 18 0,-15-27 0,15-1 0,-15 1 0,15 0 0,-15 8 0,15-8 0,0 0 0,-15-19 0,0 9 0,15 10 0,-14-10 0,-1 0 0,0-9 0,0 0 0,0-9 0,0 0 0,0-1 0,-14 1 0,14 0 0,0-10 0,0-9 0,0 0 0,-15 10 0,15-10 0,0 9 0,1-9 0,-1 10 0,0-10 0,15 9 0,-15-9 0,0 10 0,15-1 0,0 10 0,0-10 0,0 10 0,0-1 0,0-8 0,15 18 0,0-19 0,0 1 0,0-1 0,14 0 0,1 1 0,15-10 0,-15 9 0,14 1 0,1-10 0,-1 9 0,1-9 0,15 0 0,-16 1 0,1 8 0,0 0 0,-1 1-9,1 8-507,-15 10-23,14 0 105</inkml:trace>
  <inkml:trace contextRef="#ctx0" brushRef="#br0" timeOffset="162590.9099">22716 3218 79,'-15'0'122,"15"10"23,0-10 6,0 0 9,0 0 12,0 0 32,0 0 35,0 0 41,0 0-24,0-10-25,-15 1-223,15-9-8,0-1 0,-15-9 0,15 0 0,-14 0 0,14 10 0,-15-20 0,15 10 0,-15 1 0,0 17 0,0-8 0,0-1 0,-15 0 0,16 19 0,-16 0 0,0 0 0,0 19 0,0-19 0,1 37 0,-1-9 0,0 9 0,15 19 0,0-28 0,1 28 0,-1-19 0,0 0 0,15 10 0,0-10 0,0-18 0,0 9 0,0-10 0,15 1 0,0-1 0,-1 1 0,1-19 0,15 0 0,0 0 0,0-19 0,-1 19 0,16-37 0,0 9 0,-16 0 0,16 0 0,-15-18 0,0 18 0,-1 0 0,-14 10 0,0-1 0,0-9 0,0 19 0,-15 18 0,-15 19 0,0-9 0,15 18 0,-15 0 0,0 9 0,0-8 0,1-1 0,14 9 0,-15-8 0,15-11 0,0 11 0,15-20 0,-15 1 0,29-10 0,-14 0 0,15 1 0,0-10 0,0 0 0,14 0 0,1-19-97,-15 10-256,14 9 6,1-19-27,-15 1 28,-1-1 86</inkml:trace>
  <inkml:trace contextRef="#ctx0" brushRef="#br0" timeOffset="163195.015">23743 3209 269,'15'0'377,"-15"0"18,0 0-58,0 0-45,0 0-53,0 0-101,0 0-138,0 0-92,0 9-264,-15-9-35,15 19 9,0 0 57,-15-1 86</inkml:trace>
  <inkml:trace contextRef="#ctx0" brushRef="#br0" timeOffset="163353.1544">23624 3693 578,'0'18'474,"-15"-8"-73,15-1-74,0-9-60,0 9-267,0 1 0,-15-10 0,15 9 0,-15 10 0,0-1 0,1-9 0,-1 19 0,-15 0 0,0 9 0,0 1 0,1-1 0,-1 9-264,0-8-202,0-1-21,1 9 96</inkml:trace>
  <inkml:trace contextRef="#ctx0" brushRef="#br0" timeOffset="166523.6859">18028 4204 273,'-15'0'95,"0"0"-18,0 0-28,15 0-19,-14 0-15,14 0 2,0 10 38,14-10 23,-14 9 28,15-9 4,15 9-8,-15-9 9,15 10 12,14-10 13,1 0 4,15 0 14,-1 0-10,1-10-5,29 10-46,0-9-93,0 0 0,16 9 0,-1-10 0,15 10 0,-15 0 0,15 10 0,0-1 0,0 0 0,-15 1 0,16 8 0,-1 1 0,0-10 0,0 0 0,0 1 0,15 8 0,-15-8 0,15-1 0,-15-9 0,0 9 0,-15-9 0,0 10 0,-15-10 0,1 0 0,-16 0 0,-14 0 0,-16 0 0,-14 0 0,0 0 0,-15 18 0,0-18 0,-15-18-208,-15 8-193,-15 1-4,0 0 28,0-1 75</inkml:trace>
  <inkml:trace contextRef="#ctx0" brushRef="#br0" timeOffset="167347.0526">20558 5014 977,'-15'0'469,"0"0"-93,0 0-151,1 0-225,-1 0 0,0 0 0,15 9 0,15-9 0,-15 9 0,29-9 0,1 10 0,0-10 0,15 9 0,-16-9 0,31 9 0,-15-9 0,-16 9 0,16-9 0,0 10 0,-16-1 0,-14 10 0,15-19 0,-15 9 0,-15 10 0,0-1 0,0 1 0,-15 9 0,0 9 0,-15-9 0,1 9 0,-1 10 0,-15-29 0,1 10 0,-1 0 0,15-9 0,-14 8 0,14-27 0,15 10 0,-15-1 0,15-9 0,0 0 0,30 0 0,0 0 0,15-9 0,0 9 0,-1-10 0,16 10 0,-15 0 0,14 0 0,-14 0 0,0 0 0,0 0 0,-15 10 0,14-1 0,-14 0 0,-15 10 0,0 0 0,0 8 0,0 1 0,-15-9 0,1 18 0,-16-9 0,15 9 0,-15-18 0,0 9 0,1 0 0,-1-10 0,-15 10 0,15-18 0,1-1 0,14 0 0,-15 0 0,15-9 0,0-9 0,0 0 0,0 0 0,15-1 0,0-27 0,0 9-243,0 0-164,15 0 13,15-28 43,0 19 81,0-9 84</inkml:trace>
  <inkml:trace contextRef="#ctx0" brushRef="#br0" timeOffset="167675.1692">21139 5162 223,'0'0'265,"0"0"-18,14 0-55,-14 0-27,0 0 12,0 0 42,0 0 82,0 0-43,15 0-258,0 0 0,15 0 0,-15 10 0,0-10 0,14 9 0,-14 0 0,15 1 0,-15 18 0,0-28 0,15 18 0,-15 10 0,-1-9 0,-14 9 0,15 0 0,-15 9 0,0-9 0,-15 0 0,15 9 0,-14 0 0,-16 0 0,15 0 0,-15-9 0,0 0 0,1 0 0,14 9 0,-15-27 0,15 8 0,0-9 0,15 1 0,-15-10 0,15 9 0,15-9 0,15-9 0,-15 9 0,15-10 0,14 1 0,-14 0 0,15 0 0,-1-1 0,-14 10 0,30 0 0,-16 0-47,1 0-420,0 0-24,14 0 58,-14 10-175</inkml:trace>
  <inkml:trace contextRef="#ctx0" brushRef="#br0" timeOffset="168548.0776">22329 4902 321,'30'9'204,"-15"1"11,-15-1 5,15 0 0,0 1 20,-15-10 49,14 9 16,-14 0-272,15 10-33,-15-19 0,15 9 0,0 0 0,0-9 0,0 10 0,15-1 0,-15 0 0,14 1-322,-14-1-58,0 0 55,15 0 51,-15 1 25,14 18 45</inkml:trace>
  <inkml:trace contextRef="#ctx0" brushRef="#br0" timeOffset="169233.1301">22299 5358 287,'-14'18'342,"-1"1"-73,0-10-86,15 1-61,-15-1 11,15-9 31,0 9 57,0-9 105,0 10-326,15-10 0,0 0 0,14 0 0,1 0 0,0-10 0,0 1 0,14 0 0,1-10 0,0 10 0,-1-10 0,-14 10 0,0 0 0,-15 9 0,14-19 0,-14 19 0,-15 19 0,0-19 0,-15 27 0,1 1 0,-1 0 0,0 19 0,-15-10 0,0 0 0,15 0 0,1 1 0,-1-11 0,0-8 0,0 0 0,15-1 0,0-8 0,0-1 0,0 0 0,30-9 0,-15-9 0,14-10 0,1 1 0,0-10 0,14 0 0,1-9 0,0-10 0,-15 10 0,14 0 0,1-10 0,-15 10 0,-1 9 0,1 10 0,-15-10 0,15 9 0,-15 0 0,-15 10 0,15 9 0,-15-9 0,0 18 0,0 10 0,0-1 0,0 20 0,-15-20 0,15 10 0,-15 9 0,0 0 0,15-18 0,-15 18 0,15-9 0,-15 9 0,15-27 0,0 18 0,-15-10 0,15-9 0,0 1 0,0-1 0,0 0 0,15-9 0,0-9 0,-15-10 0,30 1 0,-15-10 0,0 9 0,14-18 0,-14 0 0,15-10 0,-15 1 0,15 9 0,-1 0 0,1-10 0,0 19 0,-15 0 0,15 10 0,-16-1 0,1 0 0,0 10 0,0 9 0,0 0 0,0 9 0,-15 1 0,0 18 0,0-10 0,0 10 0,0 9 0,0 1 0,-15 8 0,0 1 0,15-10 0,-15 9 0,0 1 0,0-10 0,15-9 0,-14 0 0,14 0 0,0-10 0,0-8 0,0-1 0,0 0 0,0 0 0,0-18-213,14 0-146,1 0 1,0-19 42,0 0 48,0-9 56,0-1 60</inkml:trace>
  <inkml:trace contextRef="#ctx0" brushRef="#br0" timeOffset="169405.0583">23505 5265 225,'0'0'218,"0"0"-7,0 0-28,0 0-14,0 0 21,0 0 45,0 0 105,0 0-64,15 0-276,0 0 0,0-10 0,-1 10 0,1-9 0,0 9 0,15-9 0,-15 9 0,15 0 0,-15 0 0,14 0 0,1 0 0,0 0 0,-15 0 0,14 0 0,1 0-247,-15 0-199,0 9 8,0-9 65,0 0 108</inkml:trace>
  <inkml:trace contextRef="#ctx0" brushRef="#br0" timeOffset="169646.1257">23832 4902 731,'0'0'500,"0"0"-39,-15 0-106,15 9-355,-14-9 0,14 10 0,-15 8 0,0 10 0,15 9 0,-15 10 0,0 9 0,0 9 0,0 0 0,0 0 0,15 0 0,-14 0 0,14 0 0,0 0 0,0-9 0,14 0 0,-14-9 0,15-1 0,0-18 0,0 9 0,15-9 0,0-9 0,-1-1 0,1-8 0,15-1 0,-1 0-169,1-9-249,0 0-4,-16-9 45,16 9 79</inkml:trace>
  <inkml:trace contextRef="#ctx0" brushRef="#br0" timeOffset="171398.8218">22076 6186 529,'45'-10'241,"-15"1"35,-1 0-8,1-1-36,15 1-34,-15 0-50,29 0 7,1 9-155,-1 0 0,30-10 0,-14 10 0,29-9 0,0 0 0,0 9 0,1-10 0,14 1 0,0-10 0,0 10 0,0 0-269,0 0-164,0 9 9,-15 0 56,15 0 96</inkml:trace>
  <inkml:trace contextRef="#ctx0" brushRef="#br0" timeOffset="172027.0615">24309 5349 102,'0'0'145,"0"0"-6,0 0-17,0 0-32,0 0-32,0 0-24,0 0-11,0 0 4,0 0 11,0 0 37,14 9 45,-14 0 13,0 10 13,15-1-7,-15 1-20,0 9-24,15 9-24,-15-9-19,0 0-24,0 18-11,0-27-7,0 9-6,0 0-6,0 0-23,0 0-44,0-10-67,0-9-66,0 10-36,0-10-20,0 1 5,0-10 39,0 0 53,0 0-66</inkml:trace>
  <inkml:trace contextRef="#ctx0" brushRef="#br0" timeOffset="172218.1358">24755 4911 434,'0'-9'281,"0"0"-56,15 9-100,-15-10-63,0 10-29,0 0-12,0 0 7,0 0 43,0 10 82,0-1 68,0 10 19,0 9-87,0 9-153,-15-9 0,15 18 0,-15 10 0,15 9 0,-15 0 0,15 10 0,-15-1 0,1 10 0,14-1 0,-15-8 0</inkml:trace>
  <inkml:trace contextRef="#ctx0" brushRef="#br0" timeOffset="172305.0812">24710 6018 2047,'15'-9'0,"0"0"0,15-29-16</inkml:trace>
  <inkml:trace contextRef="#ctx0" brushRef="#br0" timeOffset="172415.751">24859 5711 1558,'0'-28'-70,"0"10"42,0-10 33,0 0 23,0 9 11,-15-9 8,0 10 26,15-1-18,-14 10-12,-1 0-34,-15-1-23,15 10-43,-15 0-33,1 0-13,-1 10-19,0 8-32,0 1-45,0-1-44,1 10-13,14 0 27</inkml:trace>
  <inkml:trace contextRef="#ctx0" brushRef="#br0" timeOffset="175035.0965">23029 6521 1004,'-15'9'363,"0"0"-3,15 0-143,0-9-114,-15 10-103,30-10 0,-15-10 0,15 10 0,0-9 0,14 0 0,-14 0 0,0 9 0,15-10 0,0 10 0,-15 0 0,14 0 0,-14 0 0,0 0 0,0 10 0,0-1 0,-15 0 0,0 10 0,0-1 0,0 1 0,-15 9 0,15-10 0,-15 10 0,0 0 0,0-9 0,-14 9 0,14-10 0,0 1 0,-15 0 0,15-1 0,0-9 0,15 1 0,-15-1 0,15 0 0,15-9 0,0 0 0,0 0 0,15 10 0,-15-10 0,0 0 0,14 0 0,-14 9 0,0-9 0,-15 9 0,15-9 0,-15 10 0,0-1 0,0 10 0,0-1 0,0 10 0,-15 0 0,0 9 0,0-9 0,1 9 0,-1-9 0,0 0 0,0 0 0,0-9 0,0-1 0,0 1 0,0-10 0,0 0 0,15 1 0,-14-10-92,14 0-188,0 0-10,0 0-3,0 0 10,0-10 22,14 1 47,-14 0 56</inkml:trace>
  <inkml:trace contextRef="#ctx0" brushRef="#br0" timeOffset="175481.334">23505 6576 317,'0'10'372,"0"-10"-31,0 9-63,0-9-93,0 0-71,0 0-50,0 0-13,0 0 19,0 0 26,0 0 31,0 0-95</inkml:trace>
  <inkml:trace contextRef="#ctx0" brushRef="#br0" timeOffset="175594.023">23371 7051 2047</inkml:trace>
  <inkml:trace contextRef="#ctx0" brushRef="#br0" timeOffset="175681.6488">23460 7023 2047,'15'-9'0,"15"-1"0,0 1 0,-1 0 0,1-10-34,0 0-320,0 1-12,14-1 1,-14-9 34,15 10 65</inkml:trace>
  <inkml:trace contextRef="#ctx0" brushRef="#br0" timeOffset="175694.6458">23847 6809 0</inkml:trace>
  <inkml:trace contextRef="#ctx0" brushRef="#br0" timeOffset="175710.6339">23966 6688 1</inkml:trace>
  <inkml:trace contextRef="#ctx0" brushRef="#br0" timeOffset="175722.6286">23966 6632 0,'15'-46'0</inkml:trace>
  <inkml:trace contextRef="#ctx0" brushRef="#br0" timeOffset="175734.6353">23966 6530 462</inkml:trace>
  <inkml:trace contextRef="#ctx0" brushRef="#br0" timeOffset="175830.563">23847 6344 300,'-15'-10'301,"15"10"-7,0 0-51,-15 0-43,15 0-22,0 0-18,-14 0-840</inkml:trace>
  <inkml:trace contextRef="#ctx0" brushRef="#br0" timeOffset="175840.5671">23803 6334 2047,'14'0'0,"1"0"0,0 10 0,0-1 0,15 0 0</inkml:trace>
  <inkml:trace contextRef="#ctx0" brushRef="#br0" timeOffset="175935.9103">24204 6428 1946,'0'0'-117,"0"0"87,0 0 49,0 0 36,0 0 23,0 0 18,-14 0-96,14-10 0</inkml:trace>
  <inkml:trace contextRef="#ctx0" brushRef="#br0" timeOffset="176087.7387">24130 6521 2047,'0'18'0,"-15"-9"0,15 19 0,-15-9 0,15 18 0,-15 0 0,15 1 0,-15 8 0,15 10 0,0-10 0,0 10 0,0 9 0,0-9 0,0 0 0,0 0 0,-14-10 0,14 1 0,0-1 0,0 1 0,0-10 0,0-9 0,0-9 0,0-1 0,0 1 0,0-10 0,0-9-40,0 9-292,0-9 10,0 0 14,0 0 23,0-9 36,-15-10 39,15 1-90</inkml:trace>
  <inkml:trace contextRef="#ctx0" brushRef="#br0" timeOffset="176182.6884">24026 7358 0,'0'-47'0,"-15"1"0,0-10 0</inkml:trace>
  <inkml:trace contextRef="#ctx0" brushRef="#br0" timeOffset="176200.672">24175 6576 0</inkml:trace>
  <inkml:trace contextRef="#ctx0" brushRef="#br0" timeOffset="176300.6145">24056 6604 317</inkml:trace>
  <inkml:trace contextRef="#ctx0" brushRef="#br0" timeOffset="176677.8565">23460 6483 6,'0'0'13,"0"0"8,0-9 9,0 9 7,0 0 12,0 0 18,0 0 21,0 0 21,0 0 33,0 0 20,0 0 27,0 0 1,0 0 14,0 0 20,0 0 3,0 0-8,0 0-149,0 9-70,15-9 0,0 0 0,-15 10 0,45-10 0</inkml:trace>
  <inkml:trace contextRef="#ctx0" brushRef="#br0" timeOffset="176765.3923">23564 6502 2047,'15'0'0,"0"9"0,0-9 0</inkml:trace>
  <inkml:trace contextRef="#ctx0" brushRef="#br0" timeOffset="176965.3326">23654 6586 2047,'0'9'0,"0"0"0,15 1 0,-15-1 0,0 0 0,0 0 0,0 1 0,-15 8 0,15-8 0,0 8 0,-15 1 0,0 9 0,0-10 0,-15 10 0,15 9 0,-14-9 0,-1 10 0,15-10 0,-15 9 0,1-9 0,14 0 0,0-10 0,0 10 0,0-9 0,0-1 0,15-8 0,-15 8 0,15-9 0,0 1 0,15-10 0,0 0 0,0 0 0,0 0 0,15-10 0,-16 10 0,1-9 0,15 9 0,-15-9 0,0 0 0,0 9 0,14-10-93,-14 1-279,15 9 21,-15-9 17,15 9 35,-15-10 53,14 10-104</inkml:trace>
  <inkml:trace contextRef="#ctx0" brushRef="#br0" timeOffset="177232.1128">23758 7060 0,'15'0'0,"15"-9"0,-1-1 0,-14 1 0,15 0 0,0-10 0,0 10 0,-1-10 0,1 10 0,0-10 0,0 10 0,-1-9 0,1-1 0,-15 10 0,15-1 0,0-8 0,-16 8 0,16 1 0,-15-10 0,0 10 0,15 0 0,-15 0 0,-1-1 0,1-8 0,0 8 0,0 1 0,0 0 0,0-1 0,0 1 0,0 9 0,0-9 0,-15 0 0,14-1 0,-14 1 0,0 0 0,0-1 0,0 1 0,0 0 0,0-10 0,0 10 0,0-10 0,0 1 0,0-1 0,0-9 0,0 10 0,0-1 0,0 0 0,0 1 0,0-1 0,0 1 0,0-1 0,0 0 0,15 1 0,-15 8 0,0-8 0,15-1 0,-15 10 0,15 0 0,-15-10 0,15 10 0,-15-1 0,15 1 0</inkml:trace>
  <inkml:trace contextRef="#ctx0" brushRef="#br0" timeOffset="177549.5873">24547 6251 267,'0'-10'300,"0"10"53,0 0-14,0 0-40,0 0-33,0 0-43,0 10-223,0-1 0,0 10 0,-15-1 0,0 10 0,15 9 0,-15 1 0,0 8 0,0 1 0,0-10 0,1 0 0,-1 0 0,15 0 0,-15-9 0,15 0 0,0-9 0,0-1 0,0 1 0,0 0 0,0-10 0,0 0 0,15-9 0,0 0 0,14 0 0,-14-9 0,0 0 0,0-1-35,0 1-13,0-10 20,0 10 15,-15 0 13,14 0 20,-14 9 35,0-10-6,-14 10-49,-1 0 0,0 0 0,0 0 0,0 0 0,0 0 0,0 10 0,0-10 0,1 0 0,-1 9 0,15-9-119,0 0-250,0 0-16,0 0 26,0-9 56,0-1 66</inkml:trace>
  <inkml:trace contextRef="#ctx0" brushRef="#br0" timeOffset="177664.0792">24443 6669 0,'14'-18'0,"1"-1"0,0 1 0,15-1 0,-15-9 0,0 9 0,14-8 0,-14 8 0,15-9 0,0 9 0,-15-8 0,15 8 0,-16 0 0,1 1 0,0-1 0,0 10 0,-15-10 0,15 10 0</inkml:trace>
  <inkml:trace contextRef="#ctx0" brushRef="#br0" timeOffset="177890.5613">24770 6307 233,'0'0'312,"0"0"-1,0 0-34,0 0-47,0 0-11,0 0 43,0 0-59,15 0-203,0 0 0,0 0 0,-1 9 0,1-9 0,15 0 0,-15 9 0,0-9 0,0 9 0,0-9 0,0 0 0,-1 10 0,-14-1 0,0 0 0,-14 1 0,14 8 0,0 1 0,-15 0 0,0 18 0,15-9 0,-15 9 0,15 9 0,-15-8 0,15 17 0,0 1 0,0 9 0,0 0 0,-15 10 0,15-1 0,0 1 0,0-1-453,-15 0-88,15 1 72</inkml:trace>
  <inkml:trace contextRef="#ctx0" brushRef="#br0" timeOffset="177991.9991">24829 7432 0,'-14'65'0,"-16"0"0,0 0 0,-15 1 0,1-11 0,-1 10 0,-14-9 0,-1-9 0,1 9 0,14-10 0</inkml:trace>
  <inkml:trace contextRef="#ctx0" brushRef="#br0" timeOffset="185847.9449">22344 7851 298,'-45'9'159,"16"0"-21,14 1-20,-15-1-50,15-9-25,15 9 4,0-9 78,15 9 39,15-9 12,0 0-19,29 0 3,15 0 4,1-9 3,29-9-104,0 8-63,30-18 0,15 10 0,15-19 0,14 9 0,1-19 0,29 10 0,1-10 0,14 10 0,0-9 0,0 9 0,1-1 0,-1 1 0,0 9 0,-29 10-117,-1-1-352,-14 10-22,-16-1 54</inkml:trace>
</inkml:ink>
</file>

<file path=ppt/ink/ink26.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0" timeString="2019-01-30T07:46:28.846"/>
    </inkml:context>
    <inkml:brush xml:id="br0">
      <inkml:brushProperty name="width" value="0.05292" units="cm"/>
      <inkml:brushProperty name="height" value="0.05292" units="cm"/>
      <inkml:brushProperty name="color" value="#FF0000"/>
    </inkml:brush>
  </inkml:definitions>
  <inkml:trace contextRef="#ctx0" brushRef="#br0">7253 6725 363,'0'0'196,"-15"0"-49,15 0-26,-15 0-26,15 0-7,0 0 15,0 0 23,0 0 20,0 0 7,-15 0-9,15 0-20,0 0-28,0 0-36,0 0-9,15-9-17,0 9-34,0 0 0,0 0 0,0 0 0,0 0 0,14 0 0,-14 0 0,0 0 0,0 0 0,0 0 0,0 0 0,14 0 0,-14 0 0,0 0 0,15 0 0,-15 0 0,15 9 0,-1-9 0,1 0 0,0 9 0,0-9 0,-1 0 0,16 10 0,-15-10 0,15 0 0,-1 0 0,-14-10 0,30 10 0,-16 0 0,16-9 0,-1 9 0,1-9 0,-1 9 0,1 0 0,-1 0 0,16 0 0,-16 0 0,1 0 0,14 0 0,-14 0 0,14 0 0,-14 9 0,14 0 0,1-9 0,-16 10 0,15-10 0,1 9 0,-1-9 0,1 0 0,-1 0 0,1 0 0,-1 0 0,0 0 0,1 0 0,-1 0 0,-14-9 0,-16 9 0,1-10 0,-15 10 0,-15 0 0,0 0 0,-1-9 0,-14 9-338,15 0-42,-15 0-23,-15 0 26,15-9-170</inkml:trace>
  <inkml:trace contextRef="#ctx0" brushRef="#br0" timeOffset="5130.5455">2624 7786 142,'15'9'165,"-15"-9"-16,0 0-40,0 0-15,0 0-9,0 0 4,0 9 19,0-9 8,0 0 19,0 0 1,0 0-2,0 0-15,0 0-13,0 0-26,0 0-10,0 0 12,15 0-4,-15 0-28,15 9-50,0-9 0,0 10 0,0-10 0,14 9 0,-29-9 0,30 9 0,0 1 0,-15-1 0,15-9 0,-1 9 0,1-9 0,0 10 0,0-10 0,-1 0 0,1 0 0,0-10 0,0 10 0,14 0 0,-14 0 0,0 0 0,-30 0 0,30 0 0,-15 10 0,-1-1 0,16 0 0,-15-9 0,15 9 0,-30 1 0,30-1 0,-30 0 0,14-9 0,1 10 0,0-10 0,0 9 0,15-9 0,-15 0 0,15-9 0,-1 9 0,1-10 0,-30 1 0,30 9 0,0-9 0,-16 9 0,16-10 0,-15 10 0,30 0 0,-15 10 0,-30-10 0,29 9 0,1 0 0,-15 1 0,15-1 0,-1-9 0,1 9 0,0 1 0,-15-10 0,15 0 0,-15 0 0,14 0 0,16-10 0,-15-8 0,0 8 0,-1-8 0,1-1 0,0 1 0,14 8 0,-14-8 0,0 8 0,0 10 0,0-9 0,-16 9 0,16 9 0,0-9 0,0 10 0,-1-1 0,-14 0 0,0 1 0,0-1 0,15-9 0,-15 9 0,0-9 0,14 0 0,1 0 0,0 0 0,-30-9 0,30 0 0,-15-1 0,14-8 0,1 8 0,-15-8 0,30 8 0,-45 1 0,29 0 0,-29 0 0,30 9 0,-15 0 0,0 0 0,0 0 0,0 9 0,0 0 0,14-9 0,1 9 0,-30 1 0,30-1 0,-15-9 0,15 0 0,-1 0 0,-14 0 0,15-9 0,15-1 0,-16-8 0,1 9 0,0-10 0,0 10 0,14-1 0,-14-8 0,0 8 0,0 10 0,14 0 0,-14 0 0,0 0 0,0 10 0,-1-1 0,1 10 0,15-10 0,-16 10 0,1-10 0,15 9 0,-15-8 0,14-1 0,-14-9 0,15 0 0,-1 0 0,1-9 0,0-1 0,14 1 0,-14-9 0,0-1 0,14-9 0,-14 9 0,14 1 0,-14-1 0,14 10 0,1-10 0,-30 19 0,29-9 0,-14 9 0,14 9 0,-29 1 0,15-1 0,-1 0 0,1 10 0,-15-1 0,15-8 0,-1 8 0,1-8 0,-1-1 0,1-9 0,0 0 0,-1 0 0,16-9 0,-15-1 0,-1 1 0,16-10 0,-16 10 0,16-9 0,-15-1 0,-1 0 0,1 10 0,0 0 0,-16-1 0,16 10 0,0 0 0,-16 0 0,16 0 0,-15 10 0,14-1 0,-14 0 0,0 1 0,0-10 0,0 0 0,14 0 0,-14 0 0,0 0-242,-1-10-182,-14 1-71,15 0 60</inkml:trace>
  <inkml:trace contextRef="#ctx0" brushRef="#br0" timeOffset="7326.0393">10795 3656 128,'0'-19'223,"0"19"-11,0 0-31,0 0-25,0 0-11,0 0 6,0 0 11,0 0 7,0 0 4,0 0-11,-15 0-16,15 0-107,0 19-39,0-1 0,0-18 0,0 19 0,0 9 0,0 0 0,0 0 0,0 9 0,0-9 0,0 0 0,0 18 0,15-27 0,-15 9 0,0 9 0,0 0 0,0-18 0,15 18 0,-15-9 0,0-10 0,0 10 0,15-9 0,-15-1 0,15 1 0,-15 0 0,0-1 0,15-18 0,-15 19 0,14-19 0,-14-19 0,15 19 0,-15 0 0,15-18 0,-15 8 0,15 1 0,0 0 0,0 9 0,-15-10 0,15 1 0,0 9 0,-1-9 0,16 9 0,-15-10 0,0 10 0,15-9 0,-15 9 0,14 0 0,1 0 0,15 0 0,-15-9 0,-1 9 0,16 0 0,0 0 0,-16 0 0,16 0 0,0 0 0,-1 0 0,1 0 0,0 9 0,-16-9 0,16 0 0,0 9 0,14-9 0,-14 10 0,0-10 0,-1 0 0,1 9 0,14-9 0,-14 0 0,0 0 0,14 0 0,-14 0 0,0 0 0,-1 0 0,16 9 0,-16-9 0,1 0 0,0 10 0,14-10 0,-14 0 0,-1 9 0,16-9 0,-15 9 0,-1-9 0,16 0 0,-16 0 0,1 0 0,15 0 0,-16 0 0,16 0 0,-16 0 0,16 0 0,0 0 0,-1 0 0,1 0 0,-1 0 0,16 0 0,-16 0 0,1-9 0,14 9 0,-14 0 0,-1 0 0,1 0 0,14 0 0,-14 0 0,-1 0 0,16-9 0,-16 9 0,1 0 0,14 0 0,-14-10 0,-1 10 0,15 0 0,-14-9 0,14 9 0,-14 0 0,14-9 0,1 9 0,-1 0 0,1 0 0,-16 0 0,30 0 0,-14 0 0,-1 0 0,1-10 0,-1 10 0,1 0 0,14 0 0,-15 0 0,1 0 0,14 0 0,0 0 0,-14 0 0,14 0 0,-15 0 0,16 0 0,-1 0 0,0 0 0,1 0 0,-1-9 0,0 9 0,0 0 0,16-9 0,-16 9 0,15 0 0,0 0 0,-14 0 0,14-19 0,0 19 0,0 0 0,0 0 0,0 0 0,1 0 0,-1 0 0,0-18 0,0 18 0,0 0 0,1 0 0,-1 0 0,0 0 0,15 0 0,-15 0 0,15 0 0,-15 0 0,15 0 0,-14 18 0,14-18 0,-15 0 0,15 0 0,-15 0 0,0 19 0,15-19 0,-14 0 0,14 9 0,-15-9 0,15 9 0,-15-9 0,0 10 0,15-10 0,-15 0 0,1 9 0,-16-9 0,15 0 0,-15 9 0,-14-9 0,14 10 0,-14-1 0,14 0 0,-15-9 0,1 10 0,-16 8 0,16-18 0,-1 0 0,-14 19 0,14-19 0,-15 0 0,1 9 0,0-9 0,-1 9 0,-14-9 0,14 0 0,-14 0 0,0 0 0,-16 0 0,1 0 0,0 0 0,0 0 0,-16 0 0,1 0 0,0 0 0,-15-9 0,-15 0 0,0 9-415,1-19-156,-16 19 85</inkml:trace>
  <inkml:trace contextRef="#ctx0" brushRef="#br0" timeOffset="8758.4995">10869 3507 95,'0'0'103,"0"0"15,0 9 6,0-9 11,0 0 38,0 0 42,15 0 32,-15 0 11,15 0 4,0 0-14,0 0-179,0 0-69,0 0 0,0-9 0,14 9 0,-14 0 0,15-10 0,15 10 0,-16-9 0,16 9 0,0-9 0,-1 9 0,1-9 0,0 9 0,-1-10 0,16 10 0,-1-9 0,1 9 0,-1 0 0,1 0 0,14-19 0,1 19 0,-16 0 0,16 0 0,-1-18 0,1 18 0,-1 0 0,0 0 0,1-19 0,-1 19 0,16-9 0,-16 0 0,15-1 0,1 10 0,-1-9 0,0 0 0,0-1 0,1 1 0,-1 9 0,0-19 0,1 19 0,-1 0 0,0-18 0,-14 18 0,14-19 0,0 19 0,1-9 0,-16 0 0,15 9 0,1-10 0,-1 10 0,0-9 0,0 9 0,-14-9 0,14 9 0,15-10 0,-14 10 0,-1 0 0,0 0 0,15 0 0,-14 0 0,-1 0 0,15 0 0,-15 0 0,16 0 0,-1 10 0,-15-10 0,15 0 0,0 0 0,1 0 0,-1 0 0,0 0 0,0 0 0,15 0 0,-15 0 0,1 0 0,-1 0 0,15 0 0,-15 0 0,15 0 0,-15 0 0,0 0 0,15 0 0,-14 0 0,-1 0 0,15 0 0,-15 0 0,0 0 0,0-10 0,1 10 0,-1-9 0,0 9 0,0 0 0,0 0 0,1 0 0,-1 0 0,0 0 0,0 0 0,0 0 0,0 0 0,1 0 0,-16 9 0,15 1 0,-15-10 0,1 9 0,-1 0 0,0-9 0,1 10 0,-1-1 0,0 0 0,0-9 0,1 19 0,-1-19 0,-15 0 0,16 18 0,-1-18 0,-15 0 0,16 0 0,-16 0 0,1 19 0,-1-19 0,0 0 0,1 0 0,-1 0 0,-14 0 0,14 9 0,1-9 0,-16 0 0,1 10 0,14-10 0,-14 0 0,-1 9 0,1 0 0,-1-9 0,1 10 0,-16-1 0,16-9 0,-15 9 0,-1 10 0,1-19 0,0 0 0,-16 18 0,16-18 0,-15 0 0,14 19 0,-14-19 0,-15 0 0,15 0 0,0 0 0,-16 9 0,16-9 0,-15 0 0,0 0 0,0 0 0</inkml:trace>
  <inkml:trace contextRef="#ctx0" brushRef="#br0" timeOffset="8910.9291">22627 3470 2047,'-15'9'0,"15"0"0,0 10 0,0-10 0,-15 10 0,15-1 0,0 1 0,0-1 0,-15 10 0,15-9 0,-15 18 0,15-18 0,-15 18 0,15-9 0,-14 9 0,14-9 0,0 0 0,-15 0 0,15-10 0,0 10 0,0-9 0,0 0 0,0-10 0,0 9 0,0-8 0,0 8-228,-15-18-256,15 19 12,0-19 74</inkml:trace>
  <inkml:trace contextRef="#ctx0" brushRef="#br0" timeOffset="9857.4042">12521 3925 164,'-14'19'160,"-1"-10"-24,0 1-18,0-10 20,0 0 29,0 0 37,0-10-4,0 1-12,0 0 3,1-10-16,-1 0-4,15-8-136,-15-1-35,15-10 0,0 11 0,0-1 0,0 0 0,15 0 0,-15 9 0,15-18 0,-1 9 0,1 0 0,0 19 0,15-28 0,-15 18 0,15 10 0,14-10 0,-14 19 0,15-9 0,-16 9 0,16 9 0,0 0 0,-15 10 0,14 0 0,-14-1 0,0 10 0,-1 9 0,-14 1 0,0-11 0,0 20 0,-15 0 0,0-1 0,0 1 0,0-1 0,-15-9 0,0 10 0,-14-10 0,14 0 0,-15-9 0,0 9 0,-14-18 0,14-10 0,-15 0 0,15 1 0,-14-10 0,14-10 0,-15 1 0,16-19 0,-1 10 0,15-10 0,0 0 0,-15 0 0,30 9 0,-15-27 0,15 18 0,0 0 0,0-9 0,0 0 0,0 9 0,15 9 0,-15-18 0,15 18-278,0-9-113,15 10-4,-15 8 30,14 1 72</inkml:trace>
  <inkml:trace contextRef="#ctx0" brushRef="#br0" timeOffset="10531.754">15885 3916 165,'0'0'240,"0"0"-5,-15 0-25,15-19-15,0 19-5,-15-18 24,15 9 22,0-10 19,0 10-148,0-10-107,0 0 0,15-8 0,0 8 0,0-9 0,0 9 0,0-9 0,-1 19 0,16-9 0,0-10 0,-15 9 0,15 10 0,-1-1 0,1 1 0,0 9 0,0 0 0,-1 9 0,-14 1 0,15 8 0,-15 1 0,0 18 0,0-18 0,0 9 0,-15 9 0,15 0 0,-15 0 0,-15 1 0,15 8 0,-15-18 0,15 0 0,-30 0 0,15 9 0,0-28 0,-15 19 0,1-19 0,-1 10 0,-15-10 0,16-9 0,-16 0 0,0-9 0,15 0 0,-14-1 0,14-8 0,0-10 0,1 9 0,-1-18 0,15 9 0,0 0 0,0 0 0,15-9 0,-15 9 0,15 0 0,0 1 0,0 8 0,15-9 0,-15 9 0,15 1 0,-15-1 0,15 19 0,15-18-89,-15 18-252,14-19-15,1 10-11,0 9 23,0 0-202</inkml:trace>
  <inkml:trace contextRef="#ctx0" brushRef="#br0" timeOffset="11601.4105">17596 3870 107,'-14'0'77,"14"-10"-13,-30 10-7,15 0 36,0-9 17,0 9 55,0-9 18,0 9-47,-14-10-24,-1 1 46,15 0 17,-15-1 27,0 1 9,16-9-44,-1 18-137,15-28-30,-15 9 0,15-9 0,0 9 0,15 10 0,0-28 0,-1 18 0,1-9 0,15 10 0,-15 18 0,15-19 0,-1 1 0,-14 18 0,15 0 0,0 0 0,0 0 0,-1 0 0,1 18 0,-15 1 0,15-10 0,-15 10 0,0-1 0,0 20 0,-1-20 0,-14 10 0,15 0 0,-15 0 0,-15 9 0,15-18 0,-14 9 0,-1-10 0,0 1 0,0-1 0,-15 1 0,15-10 0,-15 1 0,1-1 0,-1-9 0,0-9 0,0-1 0,15 1 0,-14-10 0,14 1 0,-15-1 0,15 1 0,15-10 0,-15 9 0,0 1 0,15-10 0,0 9 0,0 0 0,15 1 0,-15-1 0,15 1 0,0-1 0,15 10 0,-15-10 0,0 10-135,14-1-163,1 1-16,0 9-10,0 0 13,14 0 49,-14 0-138</inkml:trace>
  <inkml:trace contextRef="#ctx0" brushRef="#br0" timeOffset="12327.7994">20231 3823 313,'0'0'249,"0"0"-15,0 0-36,0 0-21,0-9 16,0-1 33,0 1 29,0 9-53,0-18-202,0-1 0,15 0 0,-15 1 0,14-1 0,1-9 0,-15 10 0,30-1 0,-15 0 0,0 1 0,15 8 0,-15-8 0,14 18 0,1-19 0,0 19 0,0 0 0,-1 0 0,1 0 0,15 0 0,-15 0 0,-1 0 0,1 19 0,0-19 0,-15 18 0,14-8 0,-14 8 0,0 20 0,0-20 0,-15-9 0,15 19 0,-15 0 0,-15 10 0,15-20 0,-15 10 0,0-9 0,0 9 0,1-1 0,-16-27 0,0 19 0,0-10 0,1-9 0,-1 10 0,-15-10 0,0-10 0,-14 1 0,14 9 0,1-19 0,-1 1 0,0-1 0,16-9 0,-1 10 0,0-1 0,15-18 0,0 9 0,0 9 0,15-9 0,0 19 0,15-28 0,0 18 0,0 1-467,15-10-114,0 9 89</inkml:trace>
  <inkml:trace contextRef="#ctx0" brushRef="#br0" timeOffset="27551.3655">10750 2725 284,'0'-18'239,"0"-1"-22,0 19-15,0-18 3,0 8 8,0 1 2,0 9 6,0 0 6,0 0-203,0 9-24,0 1 0,0 8 0,0 19 0,-15-9 0,15 10 0,0 17 0,-14-27 0,14 28 0,0-19 0,0 10 0,0-10 0,0 0 0,14 0 0,-14-9 0,0 10 0,15-20 0,-15-9 0,15 1 0,0-1 0,0-9 0,0 0 0,0-19 0,0 10 0,0-28 0,-1 9 0,1-19 0,0 1 0,0-1 0,0-8 0,0 8 0,-15 1 0,0 18 0,0-19 0,0 19 0,0 0 0,-15 10 0,0 18 0,15-19 0,-15 19 0,0 0 0,0 0 0,-14 0 0,14 19 0,0-1 0,-15-8 0,15 8 0,0 10 0,0-18 0,1 8 0,-1 1 0,15-1 0,0-18-246,0 10-105,0-1 1,0-9 13,0 9 49,0-9 65</inkml:trace>
  <inkml:trace contextRef="#ctx0" brushRef="#br0" timeOffset="28145.6383">11584 2651 310,'-15'9'253,"15"-9"-50,0 10-39,-15-10-24,15 18 16,0-18 52,0 19 56,-15-19 35,15 18-249,0 10-50,-15-9 0,15 18 0,0-18 0,-15-1 0,15 10 0,0 0 0,0 19 0,0-29 0,-15 10 0,15 0 0,0 0 0,0-9 0,-14-1 0,14 1 0,0-1 0,0 1 0,0-10 0,0 10 0,0-19 0,0 19 0,0-19-42,0 0-309,0 0-25,0-19-28,0 19 43,0-28-148</inkml:trace>
  <inkml:trace contextRef="#ctx0" brushRef="#br0" timeOffset="28583.6074">11911 2604 380,'-15'0'282,"15"0"-47,0 0-44,0 0 17,0 0 36,0 10 52,15-1-85,0 0-211,0-9 0,0 10 0,0-1 0,0 0 0,0 1 0,-1 8 0,1-18 0,0 19 0,0-1 0,15-18 0,-15 19 0,0-10 0,-1 1 0,1 8 0,0 10 0,0-9 0,-15-1 0,0 1 0,0 0 0,0 8 0,0 11 0,-15-10 0,0 9 0,0 0 0,1 0 0,-1-18 0,-15-1 0,15 10 0,0-9 0,0 0 0,0-19 0,15 18 0,-14-18 0,14 0 0,14 0 0,1 0 0,0 0 0,0-18 0,15 18 0,0-19 0,-1 19 0,1 0-157,0-19-270,15 10-10,-16 0 28,1 9-203</inkml:trace>
  <inkml:trace contextRef="#ctx0" brushRef="#br0" timeOffset="29239.1622">12640 2586 490,'0'0'344,"0"0"-98,0 0-73,0 0-59,0 0-24,0 18 41,0-18 40,15 0 19,-15 0-92,15 10-98,0-10 0,0 9 0,0 0 0,0-9 0,0 10 0,14-1 0,1-9 0,-15 9 0,15-9 0,-15 10 0,0 8 0,-1-18 0,1 0 0,-15 19 0,0-19 0,0 18 0,-15-18 0,15 19 0,-14 0 0,-16-10 0,15 10 0,0-1 0,-15 1 0,15-1 0,1-18 0,-1 10 0,15-1 0,-15-9 0,15 9 0,15 1 0,-15-1 0,15 0 0,14-9 0,-14 9 0,15 10 0,-15-19 0,0 19 0,0-1-2,-1-18 2,1 19-4,0-10-2,-15 10 14,0-1-4,0 1-4,0 0 0,0-1 0,-15 1 0,0-1 0,1 1 0,-1-10 0,-15 10 0,15 0 0,0-19 0,-15 18 0,16-18 0,-1 0 0,0 0 0,15 0-262,0-18-39,0 18-22,15-19-11,0-18 28,14 18 57</inkml:trace>
  <inkml:trace contextRef="#ctx0" brushRef="#br0" timeOffset="29405.7894">13563 2874 158,'15'0'281,"-15"10"10,0-10-36,0 9-39,0-9-17,0 0-1,0 9-20,0-9-61,0 0-52,0 0-35,0 0-27,0 0-47,15 0-78,0 0-87,0 0-78,0 0-7,14 0 35,1-9 2,0 9 33</inkml:trace>
  <inkml:trace contextRef="#ctx0" brushRef="#br0" timeOffset="29565.1481">14665 2967 128,'0'10'219,"0"-1"25,0 0-15,0-9-46,0 9-70,0-9-57,0 0-35,0 0-32,0 0-54,0-9-34,0 9-36,14-9-30,-14 9-24,15-9-7,0 9 34</inkml:trace>
  <inkml:trace contextRef="#ctx0" brushRef="#br0" timeOffset="29731.1357">15364 2986 36,'30'9'54,"0"-9"4,-1 0 4,1 9 16,0-9 22,0 10 34,-15-1 13,14-9 4,-14 9-19,0 10-41,0-19-35,0 0-14,0 0-25,0 0-7,14 0-33,-14 0-72,0 0-78,15 0-55,0-19-11,-1 1 42</inkml:trace>
  <inkml:trace contextRef="#ctx0" brushRef="#br0" timeOffset="29850.9542">16674 2967 73,'44'0'68,"-14"0"-22,0 10-20,0-1-10,-1 0-8,1-9-5,15 0-15,-15 0-24,14 0-14,1-9-6</inkml:trace>
  <inkml:trace contextRef="#ctx0" brushRef="#br0" timeOffset="29969.4014">18311 2930 56,'44'19'54,"1"-1"-13,0-18-15,-1 19-11,-14-10-7,15 0-8,14 1-17,-14-10-19,15 0-14</inkml:trace>
  <inkml:trace contextRef="#ctx0" brushRef="#br0" timeOffset="30877.7608">22850 2614 248,'0'-10'293,"15"-8"-17,-15 18-36,15-19-23,-15 19 35,15 0 64,-15-18-111,15 8-205,-15 1 0,14 9 0,-14-9 0,0 18 0,0 0 0,0 1 0,0 8 0,0 1 0,-14-1 0,14 1 0,-15 18 0,0-9 0,0 9 0,15-9 0,-15 10 0,0-1 0,15-19 0,-15 10 0,15 0 0,-15 0 0,15-9 0,-14-1 0,14 1 0,0-1 0,0-8 0,-15 8 0,15 1 0,0-19 0,0 19 0,0-19 0,15 0 0,-1 18 0,16-18 0,-15 0 0,30 9 0,-16 1 0,16-10 0,0 9 0,-1 0 0,1 1 0,0-1 0,-1-9 0,-14 9 0,15 10 0,-15-19 0,-16 0 0,1 0 0,0 19 0,0-19 0,-30 0 0,0 0 0,-14 0-263,14-19-461</inkml:trace>
  <inkml:trace contextRef="#ctx0" brushRef="#br0" timeOffset="36126.3101">10527 4242 14,'-15'-10'16,"0"-8"3,15 8 1,-15-8 2,1 8 12,14 1 4,-15 0 1,0-10 4,0 19 4,15-28 20,-15 19 7,0-10-4,15 10-7,-15-9-7,15-1 3,0 0 11,0-18-5,0 9-13,15 0-10,-15 0-1,15-9 4,-15 9-2,15-9-2,0 0-9,0 9 3,0 0-10,-1 0-4,1 10-7,0-10 0,0 9-9,0 0 2,15 10-7,-15 0 8,0 9-4,14-19-2,-14 19-2,15 0-2,0 19 5,-15-19-3,14 9 0,-14 10-3,15-1 3,-15 1 2,0 18 1,0-18-5,0 18 2,-1 10 3,-14-20-5,0 11 2,0 17 0,0-27 1,-14 10 1,-1-1 0,15 0-2,-15-9 2,-15 0 8,15 0 5,0 9 4,-15-28 12,16 10-9,-16-10-4,0 0-15,0 1 2,1-10-3,-1 0 3,15 0-5,-15-10-12,0 1-36,15-10-21,1 10-49,-1 0-33,0-10-33,15 19-25,0-28 4,0 10 29</inkml:trace>
  <inkml:trace contextRef="#ctx0" brushRef="#br0" timeOffset="37764.2694">10721 3795 59,'0'0'66,"-15"0"-4,15-18-7,0 18-11,0 0-8,0 0-2,0 0 0,0 0 1,0 0 11,0 0 21,0 18 18,0-18-8,0 19-6,15-10-13,-15 19-2,0-9-1,14 8 0,-14 11 5,15-10-10,-15 9 13,0 9-9,15-9-5,-15 19-5,0-28-4,0 19-5,15-1-3,-15-9 4,0 10-10,0-10-3,15 10 0,-15-1 3,15 1-5,-15-10-1,15 9-9,-15 1-2,15-10-1,0 0 1,-15 10 2,14-10-7,1 19 4,0-28-5,0 18 3,15 1-6,-15-19 11,0 9-7,-1 0 5,16 0 3,-15 0-9,0 1 11,15-1-8,-15-9-6,14 9 2,1 10-2,0-29 3,0 10 0,14 0-5,-14 0 12,0 0-17,15 0 9,-16 0-2,16-1 5,-15 1-8,14-9 8,1 9-7,0-10-1,-16 10 6,16 0-3,0-9 0,-1 9 2,1 0-2,0-10-4,-1 10 10,-14 0-6,15 0 0,-1 0 0,1 9 0,15-18 0,-16 9 0,1 0 0,0-10 6,14 10-4,-14 0-6,14 0 4,-14-10 7,14 10-11,1-9 7,-1 9-9,1-10 6,14 1 0,-14 0 2,-1-1-4,16 1 3,-1-1-1,-14 1 7,14 0-9,1-1-2,-1 1 10,15 0 1,-14-1-2,-1 1-11,1-1 6,14-8-5,-15 8 9,1 1-3,14-1-1,-15 1 2,16 0-2,-16-10 0,15 10 2,-14-1-2,14-9 0,0 10 0,-14-10 2,14 10-4,0-10 6,-14 10-1,14-10-9,0 0 6,-14 10 0,14-10 3,0 1-5,-14-1 4,14 0-2,-14 1 0,14-1 0,-15 0 0,16 0-4,-1 1 4,-15-10 2,1 9 1,14 0-7,0-9 4,-14 10 5,14-10-5,-15 0-4,16 0 10,-1 0-2,-15 0-10,16 0 11,-16 0-7,15 0-3,-14 0 10,14 0-9,-14-10 0,14 10 6,0-9-8,-14 0 6,14 9 5,-15-10-1,16 1-6,-16 0 2,15 0 0,-14-1 2,14 1-2,0 0 6,1-1-6,-16-8-4,15 8 4,1-8-3,-16-1 6,15 10-3,1-10 1,-1 1-1,-15 8-5,16-8 6,-16 9 5,15-10-6,-14 10-2,-1-10-2,16 10 4,-16-10 4,0 1-4,1-1-6,-1 0 4,1 1 2,-1-1 4,0 1-4,1-1 0,-16 0-4,16-9 4,-1 10 0,-14-1 5,14-9-5,1 10-5,-16-10 3,1 9-8,14-9 0,-14 0 10,-1 10-11,1-10 13,-1 0-5,1 0-5,-16 0 5,16 0-5,-1 0 3,-14 0 8,0 1-8,-1-1-9,1 0 3,0 0 0,-1 9-8,1-27 6,0 18 8,-1 0-3,1-9-3,-15 9 9,14-9-7,1 9 9,0-10-4,-16 11 1,16-11-1,0 10 1,-1-18-10,1 18-1,-15-9 9,14 0-4,1 9 6,0-10-4,-1 11 3,-14-1 1,15-10-4,-16 11 3,16 8 1,-15-9-2,0 0-4,-1 10-5,1-10 4,0 9 2,0 10-14,-1-19 4,-14 19-5,0-1 5,0 1 6,0 0 7,-15-1 1,0 10-2,15-9-13,-15 0 3,0 9-11,0-10 11,0 1 6,0 0 4,0 9 2,0-19-3,-15 10 3,15 0-7,0-1-1,0 1 5,0 0 5,-15-1-2,15 1 4,0 0 0,0-1 3,0 10-5,-15-18 10,15 18 8,0 0 7,0 0 3,0 0 2,0 0 3,-15 0 1,15 0 4,0 0-1,0 0 11,0 0 3,0 0 13,0 0 5,0 0-15,-15 0-3,15 0 6,-14 18 4,-1-18 30,0 10-26,-15-1-63,0 10 0,15-10 0,-14 10 0,-1-1 0,0 1 0,0-10 0,1 10 0,-16-1 0,15-8 0,0 8 0,-14 1 0,14-10 0,-15 10 0,16-19 0,-1 9 0,15 0 0,-15-9 0,15 0 0,0 0 0,15 0-133,0 0-101,0 0-23,0-9 3,15 0 13,15 9 15,-15-19 22,15 1 22,-1-1 41</inkml:trace>
  <inkml:trace contextRef="#ctx0" brushRef="#br0" timeOffset="37943.4297">22344 4688 151,'15'0'137,"-15"-9"-18,15 9-18,-15 0 17,15-10 42,0 10 32,-1 0 22,-14 10 0,15-10 7,-15 0 12,15 9-46,0-9-187,-15 9 0,15 1 0,0-1 0,0 19 0,0-28 0,0 28 0,-1-10 0,1 10 0,15 0 0,-15 9 0,0 1 0,15-1 0,-16 9-23,16 1-430,-15 9-39,0-10 39</inkml:trace>
  <inkml:trace contextRef="#ctx0" brushRef="#br0" timeOffset="42335.4854">5422 13274 54,'0'-10'39,"0"-8"7,0 8 12,0 1 15,0 9 13,0-9 15,0 9 19,0-10 32,0 10 31,30 0 15,-30 0 3,0 0 16,0 0 14,15 0-31,0 0-112,0 10-88,0-1 0,-1-9 0,1 9 0,0 1 0,0-1 0,0-9 0,0 9 0,30 1 0,-45-1 0,14 0 0,1 1 0,0-1 0,15 0 0,-15 0 0,0 1 0,14-1 0,-14 0 0,0 1 0,15-1 0,-15 0 0,0-9 0,15 0 0,-1 0 0,-14 0 0,15-9 0,0 0 0,-1-10 0,1 0 0,0 1 0,15-1 0,-16 1 0,1-1 0,0 0 0,0 10 0,0 0 0,-1 9 0,1 0 0,-15 9 0,15-9 0,-1 9 0,-14 1 0,0-1 0,15 0 0,-15 1 0,15-1 0,-15 0 0,14-9 0,16 0 0,-30 0 0,15 0 0,-1 0 0,16-9 0,-15 0 0,14-1 0,-14 1 0,0 9 0,0-9 0,-1 9 0,1 0 0,15 0 0,-30 0 0,0 9 0,14 0 0,1 1 0,-15-10 0,15 9 0,0 0 0,-16-9 0,16 0 0,0 0 0,0 0 0,14-9 0,-14-10 0,15 10 0,-15-10 0,14 1 0,-14-1 0,15 10 0,-16-10 0,16 19 0,-15-9 0,0 9 0,-1 9 0,1-9 0,0 19 0,0-10 0,-1 10 0,1 9 0,0-10 0,0 1 0,0 0 0,14-1 0,-14 1 0,15-10 0,-16 0 0,16 1 0,0-10 0,-1 0 0,1 0 0,14-10 0,-14 1 0,15-10 0,-16 10 0,1 9 0,14-9 0,-14 9 0,0 0 0,-1 0 0,1 9 0,0 10 0,-1-10 0,-14 10 0,15 9 0,-1-10 0,-14 1 0,15-1 0,-15 1 0,14-10 0,1 1 0,0-1 0,-1-9 0,1-9 0,14-1 0,-14-8 0,15-1 0,-1 0 0,1 1 0,-1-1 0,1 10 0,-1 0 0,-14-1 0,14 10 0,-14 10 0,0-1 0,-1 0 0,1 10 0,0-1 0,-1 1 0,-14 0 0,15-1 0,-1 1 0,-14-1 0,15-8 0,-15-1 0,14 0 0,-14-9 0,15 0 0,-1 0 0,1-9 0,0-10 0,-1 10 0,1-9 0,14-10 0,-14 9 0,0 0 0,-1 10 0,1-9 0,0 8 0,-1 10 0,-14 0 0,15 10 0,-1-1 0,1 0 0,-15 10 0,14-1 0,-14-8 0,15 8 0,-1 1 0,-14-1 0,15-8 0,-1-1 0,1-9 0,0 0 0,14 0 0,1-9 0,-1-10 0,1 1 0,-1-10 0,1 9 0,0-9 0,-1 0 0,-14 10 0,14-1 0,1 10 0,-16-1 0,1 1 0,0 18 0,-1-9 0,-14 19 0,15-10 0,-15 10 0,-1-10 0,16 10 0,-15-1 0,-1 1 0,16-10 0,-15 1 0,15-1 0,-16 0 0,16-9 0,0-9 0,-1 0 0,16-1 0,-16 1 0,16-10 0,-15 1 0,14-1 0,1 1 0,-16-1 0,16 10 0,-16-1 0,1 1 0,0 9 0,-1 0 0,1 0 0,-15 9 0,0 10 0,14-10 0,-14 1 0,0 8 0,0-8 0,-1 8 0,1-9 0,0 1 0,15-10 0,-16 9 0,16-9 0,0-9 0,-1-1 0,1 1 0,0 0 0,14-10 0,-14 1 0,14 8 0,1-8 0,-16 8 0,1 10 0,0-9 0,-16 9 0,1 0 0,15 9 0,-15 1 0,-15-1 0,14 10 0,1-10 0,-15 10 0,0-10 0,15 9 0,-16-8 0,16-1 0,0 0 0,0-9 0,0 0 0,-1 0 0,1-9 0,15 0 0,-16-10 0,16 10 0,0-10 0,-1 1 0,1-1 0,0 10 0,-16-10 0,1 19 0,15-9 0,-15 9 0,-15 0 0,14 9 0,-14 0 0,15 1 0,-15 8 0,0-8 0,0 8 0,0-8 0,-1 8 0,1-9 0,0 1 0,0-1 0,15 0 0,-15-9 0,14 0 0,1-9 0,0 0 0,15-1 0,-1-8 0,-14 9 0,15-19 0,-1 9 0,16 0 0,-15 10 0,-1-9 0,-14 8 0,15 1 0,-16 9 0,16 0 0,-15 9 0,-15 1 0,14-1 0,1 9 0,-15-8 0,15 8 0,0 1 0,-1-10 0,-14 10 0,30-10 0,-15 0 0,14-9 0,1 10 0,0-20 0,14 1 0,-14 0 0,29 0 0,-14-10 0,14 0 0,1 1 0,-1 8 0,0-8 0,-14 9 0,14 9 0,-14 0 0,-16 0 0,16 9 0,-15 0 0,-1 0 0,1 10 0,0 0 0,-1-1 0,1 1 0,-15-10 0,14 10 0,1-10 0,0 0 0,-16-9 0,31 0 0,-15 0 0,-1 0 0,16-9 0,-1-10 0,1 10 0,-1-9 0,1-1 0,14 0 0,-14 1 0,14-1 0,-14 10 0,-1 0 0,-14 9 0,14 0 0,-14 0 0,0 9 0,-1 0 0,1 0 0,-15 1 0,14-1 0,-14 0 0,15 1 0,0-1 0,-16-9 0,16 0 0,15 0 0,-16-9 0,16-1 0,-1-8 0,1 8 0,-1-8 0,1-1 0,14 10 0,-14-10 0,-1 10 0,1 0 0,-16 9 0,16 0 0,-15 9 0,-1 0 0,1 1 0,0-1 0,-16 10 0,16-10 0,0 9 0,-16-8 0,16-1 0,0 0 0,-1 1 0,-14-1 0,30-9 0,-16 0 0,1-9 0,14 9 0,1-10 0,14-8 0,1 8 0,-16-8 0,16 9 0,-1-10 0,-14 10 0,14-1 0,-14 10 0,-1-9 0,-14 9 0,14 0 0,-14 9 0,0-9 0,-1 0 0,-14 10 0,15-10 0,-15 0 0,-1 0 0,1 0 0,0 0 0,-15 0 0,0 0 0,-1 0 0,1-10-131,-15 10-340,0-9-38,15 0 76</inkml:trace>
  <inkml:trace contextRef="#ctx0" brushRef="#br0" timeOffset="51883.2173">4395 1879 530,'0'0'352,"0"0"-36,0 0-2,0 0 10,0 0-113,15 0-211,-15-19 0,0 19 0,15-18 0,-15 18 0,15-19 0,0 19 0,15-18 0,-30-1 0,29 10 0,1 9 0,0 0 0,0 0 0,0 0 0,14 0 0,-14 0 0,0 9 0,-1 0 0,1 1 0,0 8 0,-15 1 0,15 18 0,-30-18 0,29-1 0,-29 29 0,0-29 0,0 19 0,-29 10 0,29-10 0,-30 0 0,0 10 0,-15 9 0,16-10 0,-1 10 0,-44-19 0,14-9 0,15 9 0,1 1 0,-31-11 0,16-8 0,29 0 0,-30-1 0,31 1 0,-1-19 0,15 0 0,0 0 0,30 0 0,15-19 0,0 1 0,14 8 0,1-8 0,14-1 0,1 1 0,-1 18 0,1-19 0,0 0 0,14 19 0,-15-18 0,1 8 0,-15 1 0,14 0 0,-14 9 0,14 0 0,1 0 0,-45 0-144,15 0-441,-1 9 2</inkml:trace>
  <inkml:trace contextRef="#ctx0" brushRef="#br0" timeOffset="53152.1728">6806 1516 432,'0'0'369,"0"0"-57,0 19-35,0-19-21,0 0 6,0 9-123,0 0-139,-29 19 0,14 10 0,-15-1 0,0 9 0,-14-9 0,14 19 0,-15 9 0,1-18 0,-16 9 0,15 9 0,-14-9 0,-1 9 0,16 9 0,-1-27 0,-29 8 0,14 1 0,15-19 0,30-9 0,-14-9 0,-1 0 0,30-10 0,-15-9 0,45-9 0,14-10 0,-14-18 0,15 0 0,29-10 0,-14 10 0,29-10 0,0 10 0,-14 0 0,14 0 0,0 9 0,1-9 0,-1 18 0,-15 0 0,1 1 0,-16 18 0,-14-10 0,0 10 0,-1 0 0,-14 0 0,0 10 0,-15-10 0,0 0 0,0 0 0,-15 9 0,-15-18 0,0-1-253,0 10-81,-15-18-20,0-19 28,1 18 58,-1-18 72,0 9 196,-15-9-309</inkml:trace>
  <inkml:trace contextRef="#ctx0" brushRef="#br0" timeOffset="53298.4714">6955 1619 40,'-15'-38'88,"15"-8"70,-15 27 56,15 1 61,0-1 13,0 0 41,0 19 67,0 0-137,-14 0-259,14 19 0,0-19 0,0 19 0,0 18 0,-15 28 0,15-9 0,-15 27 0,15 20 0,-15 18 0,15 18 0,-15 19 0,15-9 0,15 28 0,0-10 0,-15 29-563,15-20-137</inkml:trace>
  <inkml:trace contextRef="#ctx0" brushRef="#br0" timeOffset="73475.2966">7848 15413 586,'0'0'358,"0"-9"-6,0 9-19,0 0-25,0 0-198,0-10-110,15 1 0,0 9 0,0-9 0,0 9 0,0 0 0,0 0 0,-1 0 0,1 0 0,15 0 0,-15 0 0,15 0 0,-1 0 0,1 0 0,15 0 0,-15 0 0,14 9 0,-14-9 0,15 9 0,-16-9 0,16 10 0,0-10 0,-1 9 0,-14 0 0,15-9 0,-1 10 0,-14-1 0,15 0 0,-15 1 0,14-1 0,-14 0 0,15 0 0,-16 1 0,1-1 0,0 0 0,0 1 0,-15-10 0,14 9 0,1-9 0,0 9 0,0-9 0,-15 0 0,14 0 0,1 0 0,0-9 0,0 9 0,-15 0 0,14 0 0,1-9 0,0 9 0,0 0 0,-1-10 0,1 10 0,0-9 0,0 0 0,14 9 0,-14-10 0,15 1 0,-16-9 0,16 8 0,0 1 0,-1 0 0,1-10 0,0 10 0,14-1 0,-14 1 0,0 9 0,-1-9 0,16 9 0,-16 0 0,16 0 0,-15 0 0,14 9 0,-14-9 0,14 0 0,-14 9 0,0-9 0,-1 0 0,16 0 0,-16 0 0,1-9 0,0 0 0,14 9 0,-14-9 0,0-1 0,-1 1 0,1 9 0,-1-9 0,1-1 0,15 10 0,-16-9 0,1 9 0,14-9 0,-14 9 0,15 0 0,-16-10 0,1 10 0,14 0 0,-14-9 0,0 9 0,14-9 0,-14 9 0,0 0 0,-1-10 0,1 10 0,0-9 0,-1 9 0,1-9 0,0 9 0,-1 0 0,16-9 0,-16 9 0,1-10 0,0 10 0,14-9 0,-14 9 0,14-9 0,-14 9 0,15-10 0,-16 10 0,16-9 0,-1 0 0,1-1 0,-1 1 0,1 9 0,-1-9 0,-14 0 0,15-1 0,-1 1 0,-14 9 0,-1-9 0,1 9 0,0-10 0,-16 10 0,16 0 0,-30 0 0,15 0 0,-1 0 0,-14 10 0,0-10 0,15 9-206,-15-9-264,0 9-23,0 1 81</inkml:trace>
  <inkml:trace contextRef="#ctx0" brushRef="#br0" timeOffset="78350.0076">2059 16427 20,'0'0'37,"0"9"2,0 1 3,0-10-7,0 0-3,0 9-1,0-9 7,0 0 11,0 9 19,0-9 12,0 0 5,0 0 5,0 0-3,0 0-11,0 0-15,0 0 0,0 0-12,0 0 4,0 0-6,0 0-9,0 0-4,0 0-3,0 0-3,0 9 0,0-9 11,15 0 1,-15 0 11,15 0-8,-15 10-6,14-10-6,1 9 11,0-9-10,15 0-8,-30 9 8,30-9-15,-30 10 1,29-10 0,-14 0-6,15 9 2,0-9 5,-15 0-8,29 9-11,-14-9 7,0-9-3,0 9-1,0 0-9,-1-9 11,16-1-1,-15 1-2,-1-10-2,16 10 0,0-9-8,-1-1-35,-14 0-38,15 1-52,-15-1-59,14 0-69,1 10-41,-15 0 17</inkml:trace>
  <inkml:trace contextRef="#ctx0" brushRef="#br0" timeOffset="80790.5843">12239 16622 159,'0'0'97,"-15"0"44,15 0 23,-15 0 13,15 0-20,0 0-3,-15 0 18,15 0 17,0 0 14,0 0-9,0 10 6,0-10-160,0 9-40,15-9 0,0 0 0,0 0 0,0 0 0,-1 0 0,1 0 0,15 0 0,-15 0 0,0 0 0,0 0 0,0 0 0,14 9 0,-14-9 0,15 0 0,0 0 0,0 0 0,-1 0 0,1 9 0,15-9 0,-16 10 0,16-10 0,0 9 0,-1-9 0,1 9 0,15 1 0,-16-1 0,1 0 0,14 1 0,-14-1 0,0-9 0,-1 9 0,1-9 0,-15 0 0,14 0 0,-14 0 0,0 0 0,0 0 0,-1 0 0,1 0 0,-15-9 0,0 0 0,0 9 0,0-10-109,0 1-375,0 9-35,-15-9 78</inkml:trace>
  <inkml:trace contextRef="#ctx0" brushRef="#br0" timeOffset="113669.1532">15483 17776 468,'0'0'248,"0"0"-42,0 0-40,0 0-27,0 0-2,0 0 20,0 9 48,0 10 16,0-10-121,0 19-100,0-10 0,0 10 0,-15 9 0,15-9 0,-15 10 0,15 8 0,-15-9 0,15 10 0,-14-1 0,14-8 0,-15 8 0,0 1 0,15-10 0,-15 0 0,0 0 0,15-9 0,-15 0 0,15 0 0,-15-10 0,15-8 0,0 8 0,-15-8 0,15-1 0,0 0 0,0 1 0,15-1 0,0 0 0,0-9 0,0 10 0,0-10 0,0 0 0,0 9 0,-1-9 0,16 0 0,-15 9 0,15-9 0,-15 0 0,15 0 0,-1 0 0,-14 0 0,15 0 0,0 0 0,-15 0 0,14 0 0,-14 0 0,15 0 0,-15 0 0,0-9 0,0 9 0,0 0 0,-1 0 0,1 0 0,0 0 0,0 0 0,-15 0-52,0 0-277,0 0-55,15 0-16,-15-9 43,0-1-163</inkml:trace>
  <inkml:trace contextRef="#ctx0" brushRef="#br0" timeOffset="113908.8952">15944 18064 1107,'15'0'529,"0"0"-139,-15 0-369,15 0-21,-15 9 0,15-9 0,0 0 0,0 10 0,0-10 0,0 9 0,-1-9 0,1 0 0,15 9 0,0-9 0,-15 0 0,14 0 0,1 0 0,-15 0 0,0 0 0,15 0 0,-15 0 0,0 0 0,-15 0-110,14 0-215,-14 0-18,0 0-20,-14 0 29,-1 10 72</inkml:trace>
  <inkml:trace contextRef="#ctx0" brushRef="#br0" timeOffset="114098.4003">15944 18417 359,'0'10'424,"-14"8"-18,14-18-42,0 10-54,0-10-126,0 9-184,14-9 0,1 0 0,0 0 0,0 0 0,15-9 0,0 9 0,-15-10 0,14 1 0,16 9 0,-15-9 0,14-1 0,-14 10 0,15-9 0,-1 0 0,1 0 0,-15-1-154,14 10-339,1-9-17,-15 0 83</inkml:trace>
  <inkml:trace contextRef="#ctx0" brushRef="#br0" timeOffset="114380.3807">16763 17971 662,'0'-19'541,"0"1"-168,-15 8-137,15 10-113,0-9-67,0 9 0,0 9-56,0 1 0,15 8 0,-15 10 0,0 10 0,0-1 0,15 9 0,-15 10 0,0-9 0,0 8 0,0-8 0,0 9 0,0-19 0,0 0 0,0 0 0,0-9 0,0-9 0,0-10-148,0 0-231,0 1 18,0-10 23,0-10 32,15 1 72</inkml:trace>
  <inkml:trace contextRef="#ctx0" brushRef="#br0" timeOffset="115396.8644">16927 18036 219,'15'-18'253,"-15"-1"4,14 10 14,-14 9-11,15-10 5,-15 20 53,15-10-114,-15 9-204,0 10 0,15-1 0,-15 10 0,15 0 0,-15 0 0,15 9 0,-15 0 0,15 0 0,0 1 0,-15-1 0,15 0 0,-15-9 0,14 0 0,1-10 0,-15 1 0,15 0 0,-15-10 0,15 0 0,0-9 0,-15 10 0,15-10 0,0-10 0,0 1 0,-1 0 0,16-10 0,-15 0 0,0-8 0,0-11 0,0 10 0,0-9 0,-15 9 0,15-9 0,-15 9 0,0 0 0,0 10 0,0-1 0,0 1 0,-15-1 0,0 0 0,15 10 0,-15 9 0,0-9 0,0 9 0,-15 0 0,15 0 0,1 9 0,-1-9 0,0 9 0,0 1 0,0-1 0,0 0 0,15 1 0,-15-10 0,0 0 0,15-10 0,15 1 0,-15 0 0,15-10 0,15 0 0,-15 10 0,0 0 0,0-10 0,14 19 0,-14-9 0,0 9 0,0 0 0,15 0 0,-15 9 0,0 1 0,-1 8 0,1 1 0,0 9 0,-15 0 0,15-1 0,0 1 0,-15 0 0,15 9 0,-15-9 0,15 0 0,0-9 0,-15-1 0,14 10 0,1-18 0,-15 8 0,15-8 0,0-1 0,15-9 0,-15 0 0,15 0 0,-1 0 0,1 0 0,0-9 0,0-1 0,-1 1 0,1 0 0,-15-1 0,15 1 0,-15 0 0,0 9 0,-15-10 0,14 10 0,-14-9 0,0 0 0,-14 0 0,-1-10 0,-15 0 0,0 1 0,15-1 0,-14 1 0,-16-1 0,15 0 0,0 10 0,15-10 0,-14 10 0,-1 0 0,15 0 0,0-1 0,0 10 0,0-9 0,0 9 0,15-9 0,-14 9 0,14-10 0,14 1 0,1 0 0,0-1 0,0 10 0,0-9 0,15 0 0,-15 0 0,14 9 0,1-10 0,-15 10 0,15 0 0,0 0 0,-15 10 0,14-10 0,-14 9 0,15 9 0,-15 1 0,0 0 0,0-1 0,-1 1 0,1 9 0,0 0 0,0 0 0,0-1 0,-15 1 0,15 0 0,0 0 0,0-9 0,-15 9 0,15-10 0,-1-8 0,1 8 0,0-9 0,0 10 0,15-10 0,-15-9 0,0 10 0,14-10 0,1-10 0,0 10 0,15-9 0,-16-10 0,1 1 0,0-1 0,0-9 0,-1 10 0,-14-10 0,0 9 0,0 10 0,-15-10 0,0 1 0,-15-1 0,0-9 0,-15 10 0,1-10 0,-1 9 0,0 10 0,0-10 0,1 10 0,-1 0 0,0 9 0,0 0 0,1 0 0,-1 0 0,0 0 0,15 0 0,-15 0 0,16 9 0,-1-9 0,15 0-389,0 0-101,0 0-10</inkml:trace>
  <inkml:trace contextRef="#ctx0" brushRef="#br0" timeOffset="185459.5988">14218 9395 493,'0'-28'-210</inkml:trace>
  <inkml:trace contextRef="#ctx0" brushRef="#br0" timeOffset="186792.8959">15677 549 229,'0'-19'167,"14"19"-3,-14-18-19,0 18-8,0 0 32,0 0 28,0 0 44,0 0 36,0 0 12,0 0-257,0 18-32,-14 1 0,14-19 0,0 18 0,-15 10 0,15 10 0,-15-20 0,0 19 0,15 10 0,-15-10 0,0 0 0,0-9 0,0 28 0,1-19 0,-1 10 0,0-10 0,0 0 0,0 10 0,0-29 0,15 19 0,-15-18 0,15 0 0,0 9 0,0-28 0,0 18 0,0 1 0,0-19 0,0 18 0,15-18 0,0 0 0,0 0 0,0 0 0,15 19 0,-16-19 0,16 0 0,0 0 0,0-19 0,-1 19 0,16 0 0,-15-18 0,15 18 0,-16 0 0,1-19 0,15 19 0,-16 0 0,1-18 0,-15 18 0,15 0 0,-15-19 0,0 19 0,0-9 0,-1 9 0,1 0 0,-15 0 0,15 0 0,-15-19-49,15 19-314,-15-19-83,0 19-17,0-18-259</inkml:trace>
  <inkml:trace contextRef="#ctx0" brushRef="#br0" timeOffset="187035.4574">16346 707 771,'0'0'592,"-15"0"-175,15 9-184,0-9-199,0 19-34,0-19 0,0 18 0,15-18 0,0 0 0,15 0 0,-15 0 0,15 0 0,-1 0 0,1 0 0,0 0 0,0 0 0,-1 0 0,1 0 0,0 0-254,-15 0-162,0 0 18,0 0 42,-15 0 69</inkml:trace>
  <inkml:trace contextRef="#ctx0" brushRef="#br0" timeOffset="187231.5255">16287 977 329,'-15'18'433,"0"1"-58,15-19-104,-15 18-59,15-18 2,0 0-1,-15 19-213,30-19 0,0 0 0,0 19 0,0-19 0,15 0 0,-1 0 0,1 0 0,15 0 0,-16 0 0,16 0 0,0 0 0,-1-19 0,-14 19 0,15 0-170,-1-19-259,1 19-33,-15-18 40</inkml:trace>
  <inkml:trace contextRef="#ctx0" brushRef="#br0" timeOffset="187804.5167">17165 651 145,'-15'0'199,"-15"0"0,15-18-22,0 18 0,1 0 49,14 0 50,-15 0 31,15 0-8,-15 0-257,30-19-42,0 19 0,-1 0 0,1 0 0,15 0 0,0 0 0,0 0 0,-1 0 0,1 0 0,0 0 0,0 0 0,-15 19 0,14-19 0,-14 18 0,15-18 0,-15 19 0,0-1 0,0-18 0,-15 19 0,14 9 0,-14-10 0,-14 1 0,14 18 0,-15-18 0,0 9 0,-15 9 0,0-18 0,1 18 0,-1-9 0,-15-10 0,15 1 0,1-1 0,14 1 0,-15-19 0,15 19 0,0-19 0,0 0 0,15 9 0,15-9 0,0 19 0,15-19 0,0 0 0,-16 0 0,16 0 0,0 0 0,0 0 0,0 0 0,-1 0 0,1 0 0,15-19 0,-16 19 0,1-9 0,0 9 0,0 0 0,-15 0 0,14-19 0,-14 19-291,15-19-105,-15 19 2,0-18 66,0-1 53</inkml:trace>
  <inkml:trace contextRef="#ctx0" brushRef="#br0" timeOffset="188183.1499">17864 567 356,'0'19'279,"0"-19"-53,-15 0-58,15 9 11,0 10 55,0-19 55,0 19 14,0-1-290,0 1-13,0-1 0,0 1 0,0 9 0,0-10 0,0 20 0,0-20 0,15 10 0,-15 9 0,0 1 0,0-20 0,15 10 0,-15 9 0,0-18 0,15-1 0,-15 1 0,15 0 0,-15 9 0,15-28 0,0 18 0,-15-18 0,15 19 0,0-19 0,-1-19 0,1 19 0,0-18 0,0-1 0,15-9 0,-15-9 0,0 0 0,-1 9 0,-14-28 0,15 19 0,-15-10 0,-15 10 0,15 0 0,-14 9 0,-1-9 0,0 0 0,-15 18 0,0-9 0,1 9 0,-1 1 0,-15 18 0,0-19 0,16 19 0,-16 0 0,15 0 0,1 0 0,-1 0 0,0 19 0,15-19 0,0 18-463,0 10-106,0 10 66</inkml:trace>
  <inkml:trace contextRef="#ctx0" brushRef="#br0" timeOffset="190565">20260 809 117,'15'0'143,"0"-18"-12,-15 18-27,15 0 4,0 0 31,-15 0 28,15 0 18,-15 0 6,0 18 19,15-18 8,-15 0-4,0 0-94,-15-18-120,0 18 0,0 0 0,0 0 0,-15 0 0,16 0 0,-16 0 0,0 0 0,0 0 0,1 18 0,-1-18 0,0 19 0,15-10 0,-15 10 0,15-1 0,-14-18 0,14 19 0,0 0 0,15-19 0,-15 18 0,15-18 0,0 19 0,0-19 0,0 28 0,15-28 0,0 18 0,0 1 0,0-19 0,-1 18 0,1 1 0,15 0 0,0-19 0,0 9 0,-1 10 0,1-1 0,0-18 0,-15 19 0,15-1 0,-1-18 0,-14 19 0,0 0 0,0-19 0,-15 28 0,15-28 0,-15 18 0,0 1 0,0-19 0,-15 18 0,15 1 0,-15-10 0,0 1 0,0 17 0,-14-27 0,-1 19 0,0-19 0,0 19 0,1-19 0,-1 0 0,0 0 0,0-19 0,15 19 0,-14 0 0,14-19 0,0 19 0,0 0 0,15-18 0,-15 9 0,15-1 0,0 1-13,15-10-290,0 19-43,0-18-22,0-1 14,14-18 62</inkml:trace>
  <inkml:trace contextRef="#ctx0" brushRef="#br0" timeOffset="190781.2265">20588 977 259,'0'0'303,"0"0"-34,0 0-51,0 18-15,0-18 19,0 0 55,0 0 19,0 19-296,15-19 0,0 0 0,14-19 0,1 19 0,-15 0 0,15 0 0,0-18-12,-1 18-321,1 0-45,-15 0 0,0 0 85,15 0 19</inkml:trace>
  <inkml:trace contextRef="#ctx0" brushRef="#br0" timeOffset="190969.5381">20588 1191 382,'-15'0'393,"15"9"-65,-15 10-81,15-19-27,0 0 47,0 0-57,0 18-210,15-18 0,0 0 0,0-18 0,15 18 0,-1 0 0,1 0 0,15-19 0,-16 19 0,16-9-292,-15 9-218,15 0 37,-1 9 96</inkml:trace>
  <inkml:trace contextRef="#ctx0" brushRef="#br0" timeOffset="191760.5103">21317 688 576,'0'0'523,"0"0"1,0 0-100,15 0-424,-15 0 0,0 19 0,0-19 0,0 9 0,0 10 0,0-1 0,15 20 0,-15-1 0,0-9 0,15 28 0,-15-10 0,0 10 0,0 9 0,0 9 0,0-8 0,0-11-189,-15 29-448,15-19 63</inkml:trace>
  <inkml:trace contextRef="#ctx0" brushRef="#br0" timeOffset="192661.6564">22493 586 607,'-15'0'462,"15"9"-45,0-9-73,0 0-127,0 19-217,0-19 0,15 0 0,0 0 0,0 0 0,14 0 0,1 0 0,15 0 0,-15 0 0,-1 0 0,16-19 0,-15 19 0,0 0 0,-1-9 0,1 9 0,0 0 0,-15 0 0,14 0 0,-14 0 0,15 0 0,-15 0 0,0 0 0,-15 0-331,0 0-21,-15 9-11,0 10 36,0-19 65,-15 19 70</inkml:trace>
  <inkml:trace contextRef="#ctx0" brushRef="#br0" timeOffset="192942.4327">22716 688 183,'0'0'141,"0"0"7,0 0 22,-15 0 51,15 0 77,0 0 81,0 19 49,0-19-349,0 0-79,0 9 0,0 10 0,0-1 0,0 1 0,0 18 0,0-18 0,0 9 0,0 9 0,0 0 0,0-9 0,0 9 0,0 0 0,0 1 0,0-10 0,0-10 0,0 19 0,0-18 0,0 9 0,0 9 0,0-18 0,0-1 0,0 1 0,0-10 0,15 1 0,-15-1 0,0 9 0,0-18 0,0 19 0,0-19 0,0 0-47,0 0-273,0 0-30,0 0-25,0-19 29,0 19 75</inkml:trace>
  <inkml:trace contextRef="#ctx0" brushRef="#br0" timeOffset="193177.2841">22924 809 447,'15'0'297,"-15"0"-71,0 0-49,0 19 35,15-19 76,-15 9 72,0 10-320,15-19-40,-15 0 0,0 18 0,15-18 0,-15 0 0,15 19 0,15-19 0,-15 0 0,-1 0 0,16 0 0,-15 0 0,15 0 0,-15 0 0,0 0 0,0 0 0,-1 0 0,16 0 0,-15 0-372,0 0-50,-15 0 30,0 0 41,0 0-158</inkml:trace>
  <inkml:trace contextRef="#ctx0" brushRef="#br0" timeOffset="193370.5276">22999 1051 432,'0'0'448,"-15"19"-20,15-19-53,0 0-39,-15 0-308,15 9-28,0 10 0,15-19 0,0 0 0,0 0 0,0 0 0,14 0 0,1-19 0,0 19 0,0-9 0,0 9 0,-1 0-249,1 0-267,0-19 67,-15 19 71</inkml:trace>
  <inkml:trace contextRef="#ctx0" brushRef="#br0" timeOffset="194054.4947">23460 735 170,'0'0'154,"0"0"27,0 0 12,-15 0 17,15 0 35,0 0 34,0 0 41,0 0-25,-14-19-295,14 10 0,0 9 0,0-19 0,-15 19 0,15-18 0,0 18 0,15 0 0,-15-19 0,14 19 0,1-18 0,15 18 0,-15 0 0,15 0 0,-1 0 0,1 0 0,0 0 0,0 0 0,0 18 0,-16-18 0,16 19 0,-15-1 0,0-18 0,0 19 0,0-10 0,-15 10 0,15-1 0,-15 1 0,0 0 0,0-1 0,0 1 0,-15-10 0,15 28 0,-15-18 0,0 0 0,-15-1 0,15 1 0,-14 9 0,-1-28 0,0 18 0,0 1 0,15-19 0,-14 18 0,14-18 0,0 19 0,0-19 0,0 0 0,0 0 0,30 0 0,0 0 0,0 0 0,15 19 0,-1-19 0,1 0 0,0 0 0,0 0 0,14 9 0,-14 10 0,-15-19 0,15 0 0,-15 18 0,14-18 0,-29 19 0,15-19 0,-15 18 0,0 1 0,0-19 0,0 19 0,-15 9 0,0-10 0,1 19 0,-16-18 0,0 0 0,0 8 0,1-8 0,-1 0 0,15-19 0,-15 18 0,0-18 0,15 0 0,1 0 0,-1 0 0,0 0 0,15 0 0,-15 0 0,15-18 0,-15 18-295,15-19-266,-15 19 38</inkml:trace>
  <inkml:trace contextRef="#ctx0" brushRef="#br0" timeOffset="196508.4892">15498 1777 193,'0'0'191,"0"0"0,0 0-27,0 0-22,0 0 5,0 0 10,0 0 21,-15 9 0,15 0-10,-15 1-6,15 8-22,-30 19-104,16-18-36,-1 9 0,-15 9 0,15 0 0,-15 0 0,15 10 0,-14-10 0,14 0 0,0 10 0,-15 9 0,15-28 0,0 9 0,0-19 0,1 20 0,-1-20 0,15-18 0,-15 10 0,30-20 0,-15-8 0,15-20 0,-1 1 0,1 9 0,0-27 0,15 8 0,-15-9 0,15 0-42,-1 10 5,1-10 9,0 19 19,-15-10 1,15 10 5,-16 0 0,16 28 3,-15-10 0,-15 0-5,15 1-1,-15 18 9,15 0 2,-15 0 0,0 0 37,0 0 44,0 18-86,15-18 0,-15 38 0,0-29 0,0 28 0,0 0 0,0-18 0,0 18 0,0 10 0,0-10 0,0-9 0,0 9 0,0 0 0,0-18 0,0-1 0,0 10 0,0-9 0,0-19 0,0 19 0,0-19 0,0 0 0,15-19 0,-15 0 0,15-9 0,-15-9 0,14 19 0,1-29 0,-15 10 0,15 0 0,0-1 0,0 11 0,-15-11 0,15 1 0,0 9 0,-15 10 0,15-1 0,-1 0 0,-14 1 0,0 18 0,15-19 0,-15 38 0,0-19 0,15 18 0,-15 1 0,15 9 0,-15 9 0,15 0 0,-15 1 0,15 8 0,-15-9 0,15 10 0,-15 9 0,0-19 0,15-9 0,-15 9 0,0 0 0,15 0 0,-15-9 0,0-9 0,0-1 0,0 1 0,14 0 0,-14-19 0,0 18 0,0-18 0,0 0 0,0-18-1,0-1-357,0 0-38,0-18-17,0 9 43</inkml:trace>
  <inkml:trace contextRef="#ctx0" brushRef="#br0" timeOffset="196743.4949">16138 1860 479,'0'0'360,"0"19"-78,-15-19-53,15 0 1,0 0 36,0 19-65,0-19-201,15 0 0,0 0 0,0 0 0,0 0 0,14 0 0,-14 0 0,15-19 0,0 19-51,-15 0-267,0-19-15,-1 19-2,1 0 14,0 0 46,-15 0-132</inkml:trace>
  <inkml:trace contextRef="#ctx0" brushRef="#br0" timeOffset="196938.7495">16108 2139 512,'-15'10'417,"0"-1"-37,15 0-60,-14-9-27,14 19-168,0-19-125,14 0 0,16 0 0,-15 0 0,15 0 0,0 0 0,-1 0 0,16-19 0,-15 19 0,0 0-41,14 0-441,-14 0-46,0 19 63</inkml:trace>
  <inkml:trace contextRef="#ctx0" brushRef="#br0" timeOffset="198293.5021">16852 1777 526,'0'0'428,"0"0"-38,0 0-99,0 0-66,0 0-38,0 0-187,0 9 0,0 0 0,-15 1 0,15 8 0,-14 1 0,14-19 0,-15 18 0,0 1 0,0-19 0,15 19 0,-15-19 0,15 9 0,-15-9 0,30 9 0,0-9 0,0 0 0,0 0 0,14 0 0,1 0 0,-15 0 0,15 0 0,0 0 0,-1 0 0,-14 9 0,15-9 0,-15 0 0,15 19 0,-15-19 0,-1 0 0,-14 19 0,15-19 0,-15 18 0,0 1 0,0-19 0,0 18 0,0 1 0,-15 9 0,1-9 0,-1-1 0,0 1 0,0-1 0,0-8 0,-15 8 0,0 1 0,16 0 0,-16-1 0,0-18 0,0 19 0,1-19 0,-1 18 0,15-18 0,-15 0 0,15 0 0,0 0 0,-14-18 0,14 18 0,0 0 0,15-19 0,-15 1 0,0 18 0,15-19 0,-15-9 0,15 9-76,0 1-315,0-19-28,0-1 19,0 10 74</inkml:trace>
  <inkml:trace contextRef="#ctx0" brushRef="#br0" timeOffset="198471.4996">16823 1739 254,'0'-18'240,"0"18"-35,0 0-35,0 0 0,0 0 46,14 0 53,-14 18 25,0-18-65,15 0-229,0 0 0,0 0 0,0 0 0,0 0 0,15 0 0,-1 0 0,1 0 0,0 0 0,0 0 0,-1 0-247,1 19-241,15-19-4,-15 0 93</inkml:trace>
  <inkml:trace contextRef="#ctx0" brushRef="#br0" timeOffset="201096.4584">18623 1842 339,'0'-19'235,"-15"19"-36,15-18-22,0 8-2,0 10 1,0-9 13,-14 9 15,14 0 2,0 0-59,14 0-147,1-9 0,0 9 0,0 0 0,0 0 0,15 0 0,-15-19 0,14 19 0,1 0 0,0 0 0,-15 0 0,15 0 0,-1 19 0,1-19 0,-15 0 0,15 9 0,-15 0 0,0 1 0,-1 8 0,-14-18 0,15 19 0,-15-19 0,0 18 0,0 1 0,-15 0 0,1-1 0,-1 10 0,0 9 0,-15-18 0,0 9 0,-14-10 0,-1 20 0,15-20 0,-14 1 0,-1-1 0,0-8 0,15 8 0,1 1 0,-1-19 0,15 0 0,0 19 0,0-19 0,0 0 0,30 0 0,0 0 0,0 0 0,0 0 0,15 0 0,-1 0 0,1 0 0,0 0 0,0 0 0,0 0 0,-1 0 0,1-19 0,15 19 0,-16 0 0,1 0 0,0 0 0,-15-19 0,15 19 0,-15 0 0,-1 0 0,1-9 0,0 9 0,0 0 0,-15-9 0,15 9 0,-15 0-350,0 0-55,0 0-32,-15 0 58</inkml:trace>
  <inkml:trace contextRef="#ctx0" brushRef="#br0" timeOffset="201351.5319">19397 2279 738,'-15'0'645,"15"9"-150,-14-9-326,14 19-169,0-19 0,0 18 0,-15-18 0,15 19 0,-15 0-254,15-1-204,-15 10-40,0-9 85</inkml:trace>
  <inkml:trace contextRef="#ctx0" brushRef="#br0" timeOffset="202018.8388">19918 1823 310,'-15'0'294,"0"19"-37,1-19-70,14 0-44,-15 18-5,15-18 34,0 0 39,0 0 21,0 0-129,0 19-103,15-19 0,-1 0 0,1 19 0,15-19 0,0 0 0,0 0 0,14 9 0,-14-9 0,0 0 0,14 0 0,-14 0 0,0 0 0,0 0 0,-1 0 0,-14 0 0,0 0 0,0 0 0,0 0 0,-15 9 0,-15-9 0,15 9 0,-15 10 0,-15-19 0,16 19 0,-1-1 0,0 1 0,-15 9 0,15-10 0,0 20 0,0-1 0,1-19 0,-1 10 0,0 10 0,15-20 0,-15 1 0,15-1 0,-15 1 0,15-10 0,0 10 0,0-19 0,0 18 0,0-18 0,0 0-253,0 0-114,15 0-15,-15 0 9,15 0 60</inkml:trace>
  <inkml:trace contextRef="#ctx0" brushRef="#br0" timeOffset="202269.4784">20588 2344 348,'-15'0'371,"0"0"-92,0 0-83,15 0-33,-15 0-3,15 0 45,-15 0 52,15 0-189,0 19-68,-14-19 0,14 18 0,0-8 0,-15 8 0,15 1 0,-15 18 0,15-18-282,0-10-205,-15 19-7,15-10-283</inkml:trace>
  <inkml:trace contextRef="#ctx0" brushRef="#br0" timeOffset="202701.3694">21064 2018 179,'0'0'225,"0"0"13,0 0-4,0 0-4,0 0 17,0 0 48,0 0 40,0 0-271,0 10-64,0-1 0,-15 19 0,15-9 0,-15-1 0,15 1 0,-15-1 0,15 1 0,-14 9 0,14-9 0,0-1 0,0 1 0,0-1 0,0-8 0,0-1-81,0 0-237,0 10-10,14-19-4,-14 0 21,15 0 42,-15 0 71</inkml:trace>
  <inkml:trace contextRef="#ctx0" brushRef="#br0" timeOffset="203076.9584">21287 1981 149,'0'0'191,"15"0"-9,-15 0-27,0 0-19,0 0 33,0 0 50,0 0 56,0 0 26,0 19-31,0-19-270,15 18 0,-15-18 0,0 19 0,0 9 0,0-9 0,0-1 0,0 1 0,15-1 0,-15 1 0,0 9 0,15-9 0,-15-1 0,15 1 0,-15-19 0,15 18 0,-15-18 0,15 10 0,-1-10 0,1 0 0,0-10 0,0 10 0,0-18 0,0-1 0,0 1 0,-15-1 0,15-9 0,-15 9 0,15 1 0,-15-1 0,0 1 0,0-1 0,-15 0 0,15 1 0,-15 8 0,15 10 0,-15-18 0,0 18 0,0-19 0,0 19 0,0 0 0,0 0 0,1 0 0,-16 0 0,15 0 0,0 0 0,-15 0 0,15 0 0,0 0 0,1 19 0,14-19-229,-15 0-188,15 0 3,-15 18 30,15-18 87</inkml:trace>
  <inkml:trace contextRef="#ctx0" brushRef="#br0" timeOffset="203463.4811">21793 2260 247,'0'0'408,"0"0"18,0 0-55,0 0-42,0 0-63,0 10-266,0-1 0,0 0 0,-14 10 0,14-19 0,-15 18 0,15 1 0,0 0 0,0-1 0,0 1-96,0 9-401,15-10-30,-15 20 76</inkml:trace>
  <inkml:trace contextRef="#ctx0" brushRef="#br0" timeOffset="203844.0605">22374 1842 412,'15'18'294,"-15"-18"-23,0 0-13,0 0 10,0 0 60,-15 19-112,15 0-216,0-10 0,-15 9 0,0 20 0,0-20 0,15 1 0,-15 9 0,0 9 0,1-18 0,14-1 0,-15 1 0,15-1 0,0 1 0,-15 9-277,15-9-113,0-1-9,0-18 22,0 19 83</inkml:trace>
  <inkml:trace contextRef="#ctx0" brushRef="#br0" timeOffset="204142.8979">22597 1907 469,'15'0'361,"-15"0"-69,0 0-41,0 0-22,0 0 39,0 0-91,0 9-177,0 0 0,0 10 0,0 0 0,-15-1 0,15 1 0,0 9 0,-15 9 0,0-18 0,15 18 0,0-19 0,-15-8 0,15-1 0,0 0 0,-14 10 0,14-19 0,14 0 0,1 0 0,0 0 0,0 0 0,15 0 0,-15 0 0,14 0 0,16 0 0,-15 0 0,0-19 0,-1 19-298,-14 0-68,15-9 6,0 9 24,-15 0 59,0-9 78</inkml:trace>
  <inkml:trace contextRef="#ctx0" brushRef="#br0" timeOffset="204338.054">22731 1879 191,'0'-19'317,"-15"19"34,15 0-36,0 0-40,-15 0-2,15 0 24,0 0-269,0 0-28,0 19 0,-15 0 0,15-10 0,0 28 0,-15 0 0,15 0 0,-14 10 0,14 9 0,0-19 0,-15 10-151,15 8-279,0-8-2,0-10 30,0 0 93</inkml:trace>
  <inkml:trace contextRef="#ctx0" brushRef="#br0" timeOffset="204638.04">23207 2242 468,'0'0'413,"0"0"-77,0 0-103,0 0-67,0 0-11,0 0 44,0 0-122,0 0-77,-15 18 0,15-8 0,-14 27 0,14-19 0,-15 20-27,15-10-396,-15-1-59,15 20 11</inkml:trace>
  <inkml:trace contextRef="#ctx0" brushRef="#br0" timeOffset="204980.9516">23669 1860 127,'0'0'186,"0"0"11,0 0-25,0 0-20,0 0 4,0 0 23,0 0 26,0 0 18,0 0-2,0 19-7,0-19-199,0 19-15,0-10 0,0 28 0,-15-18 0,15 18 0,0-19 0,-15 29 0,15-28 0,-15 18 0,15-19-120,0 10-239,0-9 2,0 0 12,0-1 40,15-18 63</inkml:trace>
  <inkml:trace contextRef="#ctx0" brushRef="#br0" timeOffset="205303.4399">23832 1963 251,'0'-19'303,"15"19"0,-15 0-28,0 0-26,0 0 15,0 0 29,0 0-184,0 19-109,0-19 0,0 18 0,0 1 0,15-1 0,-15-8 0,0-1 0,15 19 0,0-9 0,0-1 0,0-18 0,0 19 0,-1-1 0,-14-18 0,15 10 0,0-1 0,0 0 0,-15 10 0,15-19 0,-15 19 0,0-19 0,0 18 0,-15-18 0,0 19 0,0-19 0,0 18 0,1-18 0,-1 10 0,0-1 0,-15-9 0,15 9 0,-15-9 0,1 19 0,14-19 0,-15-19 0,15 10-96,-15 0-294,15-1-19,1-8 15,-1-1 71</inkml:trace>
  <inkml:trace contextRef="#ctx0" brushRef="#br0" timeOffset="205446.4848">23788 1842 261,'15'0'178,"-15"-19"-13,14 19 28,1-18 53,15 18 39,-15-10 48,0 10 33,0 0-346,0 0-20,0 0 0,-1 0 0,1 0 0,15 0 0,0 10 0,-15 8-96,14-18-417,1 19-22,0-1 90</inkml:trace>
  <inkml:trace contextRef="#ctx0" brushRef="#br0" timeOffset="228058.3067">23788 307 355,'0'0'223,"0"0"-47,0 19-56,0-19-31,0 0-32,0 0-22,0 0 18,0 18 44,0-18 23,0 28 13,0-9-2,0 18-8,-15 0-22,15 10-7,0-10-25,0 28-33,0-9-13,-15 9-20,15 9-3,0 10-62,-15 18-82,15-27-75,0 27-35,-15 0-29,15-18 3,0 18 24,15-9 34</inkml:trace>
  <inkml:trace contextRef="#ctx0" brushRef="#br0" timeOffset="275845.081">23475 446 107,'-15'0'98,"15"0"-33,-15 0-23,15 0-17,-14-18-6,14 18 6,0 0 15,0 0 17,-15 0 14,15 0-5,0 0-10,0 0-12,0 0-13,0 0-9,0 0-11,0 0-3,0 0-3,0 0-3,0 0-5,0 0 8,0 0-2,15 0-7,-15 0 7,0 0-2,0 0 2,0 0-5,0 0-7,0 0-31,0 0-29,0 0-22,0 0-8,0 0-17,0 0-2,0 0 10</inkml:trace>
  <inkml:trace contextRef="#ctx0" brushRef="#br0" timeOffset="276472.5706">23326 614 140,'0'0'182,"0"0"-35,0 19-28,0-19-37,0 0-34,0 0-9,0 0 3,0 0 33,0 0 49,0 0 26,15 0-13,15 0-1,-15 0-23,30-19-31,-16 19-17,16 0-14,14 0-7,-14 19-8,0-19-10,-1 0 11,1 18 8,0-18 2,-16 19-11,16-19-8,-15 18-13,0 1-14,-15-10-1,14 10 0,-14-1 0,0-18 0,-15 19 0,15 0 0,-15-19 0,0 18 0,0 1 0,-15-10 0,0 10 0,0-1 0,-14 1 0,-16 0 0,0-1 0,-14 1 0,-1 9 0,1-10 0,14-18 0,-15 19 0,16-19 0,14 0 0,0 18 0,1-18 0,14 0 0,0 0 0,30 0 0,0 0 0,14 0 0,16 0 0,0 0 0,-1 0 0,1 0 0,0 0 0,-1 0 0,1 0 0,-15 0 0,-1 19 0,1-19 0,-15 19 0,0-19 0,0 28 0,-15-28 0,0 18 0,0 19 0,-15-18 0,0 0 0,-15 9 0,0-10 0,-14 19 0,-1-18 0,1 0 0,14 8 0,0-27 0,0 19 0,15-19 0,0 0 0,1 0 0,-1 0 0,15 0-181,-15 0-259,15 0-52,0-19 47</inkml:trace>
  <inkml:trace contextRef="#ctx0" brushRef="#br0" timeOffset="279462.7697">16406 9292 230,'0'-9'127,"0"0"-24,0 0-45,0 9-29,0 0-12,0-10-12,0 10-1,0 0 10,0 0 5,0 10 19,0-1 12,15 0-1,-15 10 5,15 9 4,-1 0-11,1-1-7,0 11-5,0-1-8,0 0-4,15 10 1,-15-10-5,14 9 1,-14-8-12,15 8 3,0 1 2,0-10-6,-16 9 2,16-9-3,15-9 2,-15 0-7,-1 0 7,16-9-7,-15-10 3,14-9 6,1 0-5,0-19-8,-1 1 9,16-10 2,-15-9-10,-1-10 2,16-9-3,-16 1 6,1-10-2,-15 9-4,14-9 4,-14-1-8,0 1 2,0 10 0,-15-1 5,0 9-6,-1 1-5,-14 9 15,0-1-2,0 10-8,0 1 3,0 8 5,-14 0 3,14 1-7,-15-1 0,15 10 3,0-1-3,-15 1 2,15 0 0,0 0-4,0-1 4,0 10-6,0 0-10,0-9-23,0 9 4,0 0-2,0 0-6,-15 0 9,15 0 1,0 0 10,0 0 7,0 0 8,0 0 2,0 0 1,0 0 2,0 0 0,0 0 7,0 0-2,0 0-5,0 0 0,0 0 13,0 0 2,0 0 9,0 0 11,0 9-14,-15-9-9,15 10-6,-15 8 5,0-9 2,0 19 8,0-9 1,-14 9-7,14 0 0,-15 9-8,0-9-1,1 0-2,14 0 2,0 0-2,-15-10 0,30-8-6,-15-1-4,15 0-36,-15-9-37,15 0-6,0-9-1,15 0 7,0-10-3,0-9 1,15-9 4,-15 0 14,14-1 21,1 1 15,0-9 13,0 8 11,-16 11 2,16-1 10,-15 9 9,0 0 15,0 1 16,0 9 16,-15 9 16,15-10 16,-15 10 12,0 0 13,0 0-1,0 0-8,0 10 18,0-10 10,0 18-12,0-9-49,15 10-43,-15 9-10,0 0-17,14 0-29,1 9-62,0 0-67,0 0-54,15 10-24,-15-1-19,15 10 3</inkml:trace>
  <inkml:trace contextRef="#ctx0" brushRef="#br0" timeOffset="281508.2529">17671 9032 31,'0'0'24,"0"0"-4,0 0-4,0 0-2,0 0-5,0 0-3,0 0 4,0 0 8,0 9 7,15 1 3,-15 8-2,0 1-3,15 9 3,-15 0-5,15 0-1,-1 9-3,1 0-3,0 9 3,0 1-7,0-1-1,0 10 2,0-9-5,14-1-3,1 10 3,-15-9-1,15 8-3,0-8 0,-1-1-1,1 1 0,0-1-1,-15 1 0,15-10-2,-1 0 4,1-9-2,0 0 0,15-9 2,-16-1-2,1-18-2,15 0 4,-16 0 2,16-18-4,0-10 2,-1-9-2,1-10-4,0 1 2,-1-19-3,1-1 0,0-8-1,-1 0-3,1 9 2,-15-10 1,-1 1-7,1-1-4,0 10-2,0 0 4,-15 9-7,0 0 1,-15 10 4,0 9 8,0 9 2,0 0 4,0 0 1,0 9 2,0 1 0,-15-1 0,15 10 0,0-10 2,-15 10-2,15 0 0,-15 9 0,15-10-2,-15 10 2,15 0 2,-15 0-5,15 0 1,-15 0-1,15 0 0,0 0-3,0 0 1,0 0-2,0 10-3,0-10 2,0 0 0,0 0 1,0 0 2,-15 0 1,15 0 1,0 0 1,0 0 0,0 0 3,0 0 1,0 9-2,-15-9 0,15 0 2,0 9-2,0-9 1,-14 0-1,14 10 0,0-10-2,-15 0 0,15 9-5,0-9-10,0 0-12,0 0-6,0 0-38</inkml:trace>
  <inkml:trace contextRef="#ctx0" brushRef="#br0" timeOffset="282219.1926">17656 9199 19,'0'38'16,"15"-10"-5,0 18-3,0 1-1,0-1 1,14 10 2,1 9 3,0 9-1,14-8-3,1 17-4,0-8-2,-1-1 1,1 0-2,0-8-1,-1-1-1,16-19 0,-15 1 3,14-10 3,1-18 6,-1-1 4,16-18 2,-1-9-6,0-10-4,16-9-4,14-9-2,-15-9 1,15-10-3,0-9 1,16-10 2,-16 1-5,0-10 2,0 10 0,0-10 0,-14 0-2,-1 10-3,0 9-12,-14 0-10,-16 9-6,1 0-2,-16 10-2</inkml:trace>
</inkml:ink>
</file>

<file path=ppt/ink/ink27.xml><?xml version="1.0" encoding="utf-8"?>
<inkml:ink xmlns:inkml="http://www.w3.org/2003/InkML">
  <inkml:definitions>
    <inkml:context xml:id="ctx0">
      <inkml:inkSource xml:id="inkSrc0">
        <inkml:traceFormat>
          <inkml:channel name="X" type="integer" max="1440" units="cm"/>
          <inkml:channel name="Y" type="integer" max="900" units="cm"/>
        </inkml:traceFormat>
        <inkml:channelProperties>
          <inkml:channelProperty channel="X" name="resolution" value="35.29412" units="1/cm"/>
          <inkml:channelProperty channel="Y" name="resolution" value="35.29412" units="1/cm"/>
        </inkml:channelProperties>
      </inkml:inkSource>
      <inkml:timestamp xml:id="ts0" timeString="2019-01-30T08:04:01.799"/>
    </inkml:context>
    <inkml:brush xml:id="br0">
      <inkml:brushProperty name="width" value="0.05292" units="cm"/>
      <inkml:brushProperty name="height" value="0.05292" units="cm"/>
      <inkml:brushProperty name="color" value="#FF0000"/>
    </inkml:brush>
  </inkml:definitions>
  <inkml:trace contextRef="#ctx0" brushRef="#br0">4360 18542,'0'-21,"85"21,106-42,-43 20,85 22,-43-63,22 63,-85 0,84 0,-105 0,21 0,-21 0,-64 0,22 0,21-21,-22 21,64 0,-63 0,20 0,43 0,21 0,-42 0,-42 0,-22 0,0 0,43-21,-43 21,22-22,-1 22,22 0,-21 0,-43 0,21 0,-21 0,22 0,-1 0,43 0,-22 0,1 0,-43 0,21 0,-21 0,22 0,-22 0,21 0,-21 0,22 0,-22 0,63 0,1 0,21 0,0 0,42 0,-42 0,21 0,-85 0,0 0,22 0,-22 0,-21 0,22 0,-1 0,0 0,-20 0,20 0,-21 0,43 0,-64 22,21-22</inkml:trace>
</inkml:ink>
</file>

<file path=ppt/ink/ink28.xml><?xml version="1.0" encoding="utf-8"?>
<inkml:ink xmlns:inkml="http://www.w3.org/2003/InkML">
  <inkml:definitions>
    <inkml:context xml:id="ctx0">
      <inkml:inkSource xml:id="inkSrc0">
        <inkml:traceFormat>
          <inkml:channel name="X" type="integer" max="1440" units="cm"/>
          <inkml:channel name="Y" type="integer" max="900" units="cm"/>
        </inkml:traceFormat>
        <inkml:channelProperties>
          <inkml:channelProperty channel="X" name="resolution" value="35.29412" units="1/cm"/>
          <inkml:channelProperty channel="Y" name="resolution" value="35.29412" units="1/cm"/>
        </inkml:channelProperties>
      </inkml:inkSource>
      <inkml:timestamp xml:id="ts0" timeString="2019-01-30T07:52:03.227"/>
    </inkml:context>
    <inkml:brush xml:id="br0">
      <inkml:brushProperty name="width" value="0.05292" units="cm"/>
      <inkml:brushProperty name="height" value="0.05292" units="cm"/>
      <inkml:brushProperty name="color" value="#FF0000"/>
    </inkml:brush>
    <inkml:context xml:id="ctx1">
      <inkml:inkSource xml:id="inkSrc5">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1" timeString="2019-01-30T07:52:23.415"/>
    </inkml:context>
  </inkml:definitions>
  <inkml:trace contextRef="#ctx0" brushRef="#br0">6625 11832,'43'0,"-1"0,0 0,22 0,-43 0,0 0,21 0,-20 21,-1-21,21 0,-21 0,22 0,-22 0,0 0,0 0</inkml:trace>
  <inkml:trace contextRef="#ctx0" brushRef="#br0" timeOffset="3320.3412">8446 11938,'0'0,"-43"-21,-20-21,20 42,1-22,21 1,0 21,21-21,-21 21,-1-21,22 0,0 0,-21-43,0 1,0 20,21 1,0-22,0 43,0-42,0 42,0-43,0 43,0-43,85-63,-22 43,22-22,-22 21,-20 22,-22 42,21-1,-21-20,0 0,1 42,20-43,0 22,1-21,20 21,43 0,-21-22,-64 43,42-21,1 0,-1 21,1 0,-22 0,22 0,-22 0,-21 0,21 0,1 0,20 42,1 22,-22-22,0 0,-42 22,43-43,-22 21,0-20,21 20,-20-21,-1 0,-21 22,0-1,0-21,42 0,-42 0,0 22,0-22,0 0,0 0,0 0,0 22,0-22,0 0,0 21,0 1,0-22,0 21,0-21,-21 22,21-22,-42 21,42 1,-22-1,1-21,0 43,0-22,0 0,21-21,0 22,-21-43,21 21,-43 0,1 0,21 0,-22 1,1-1,0-21,21 21,-43 0,43-21,-21 21,20 0,-20 1,0-1,21-21,-64 42,64-21,-22-21,-20 21,42-21,0 0,-22 0,22 0,-21 0,-1-21,-20 0,42 21,-43-21,22 21,21 0,-22 0,22 0,-21-42,21 42,-43-22,22 1,0 21,-22-42,43 42,0-21</inkml:trace>
  <inkml:trace contextRef="#ctx0" brushRef="#br0" timeOffset="10688.1073">11494 11875,'21'0,"42"0,-42 0,22 0,-1-43,-21 43,0 0,22 0,-22 0,0 0,-21-21,21 21</inkml:trace>
  <inkml:trace contextRef="#ctx0" brushRef="#br0" timeOffset="12303.737">10626 11726,'42'0,"-21"0,22 0,-1 0,0 0,43 0,-64 0,21 0,22 0,-22 0,43 43,-64-43,21 0,1 0,-1 0,0 0,-20 0</inkml:trace>
  <inkml:trace contextRef="#ctx0" brushRef="#br0" timeOffset="13103.2961">12361 11896,'0'21,"22"21,62-42,-63 0,43 0,-22 0,1 0,-22 0,21 0,0 0</inkml:trace>
  <inkml:trace contextRef="#ctx1" brushRef="#br0">17939 9190 392,'0'-18'218,"0"-1"-51,0 0-54,0 10-9,-15-10 30,15 1 55,0-1 49,-15 1 32,15-1-48,-15 0-222,0 1 0,0-1 0,0 1 0,1 8 0,-1-8 0,0 8 0,0 1 0,0 0 0,0-1 0,-15 10 0,1 0 0,-1 10 0,0 8 0,0 1 0,-14 9 0,14 0 0,-15 9 0,15 0 0,1 0 0,-1 1 0,0-10 0,15 9 0,0-9 0,15-10 0,-14 1 0,28-1 0,-14 1 0,15-10 0,15 1 0,0-1 0,0-9 0,14 0 0,1 0 0,0 0 0,14 0 0,-14 0 0,14 0 0,-14 0 0,-15 9 0,14 1 0,-14-1 0,0 9 0,0 1 0,-15 9 0,-15-9 0,14 8 0,-28 1 0,14 10 0,-15-10 0,-15 9 0,15-9 0,-15 0 0,0-1 0,1 1 0,-16-9 0,15 0 0,-14-10 0,-1 0 0,0-9 0,16 0 0,-1-9 0,-15-10 0,15 1 0,15-10 0,1 0 0,-1 0 0,15-9-83,0 0-271,15-1-31,14-8-16,1-1 43</inkml:trace>
  <inkml:trace contextRef="#ctx1" brushRef="#br0" timeOffset="190.8286">18192 9079 525,'15'9'386,"0"-9"-137,-15 9-100,14-9 53,-14 9 116,15 1-100,0-1-218,-15 0 0,15 1 0,0-10 0,0 9 0,15-9 0,-1 0 0,-14 0 0,15 0 0,15-9 0,-16-1 0,1 10 0,0-9 0,15 0-282,-16-1-93,1 10-13,-15-9 19,15 9 77</inkml:trace>
  <inkml:trace contextRef="#ctx1" brushRef="#br0" timeOffset="365.9333">18266 9544 785,'-15'18'390,"0"-8"-106,15-1-78,-14 0 26,14 0-82,14-9-150,16 0 0,-15-9 0,15 0 0,14 0 0,-14-1 0,15 1 0,0-10 0,-1 10 0,1-10 0,14 10-66,1-10-337,-1 10-65,1 0 12</inkml:trace>
  <inkml:trace contextRef="#ctx1" brushRef="#br0" timeOffset="702.1934">19129 8651 226,'0'-10'356,"0"1"-9,0 0-39,0 9-29,0 0 30,0 0-87,0 9-222,0 0 0,0 19 0,0 9 0,0 1 0,0 17 0,0 11 0,-15-1 0,15 0 0,0 9 0,0 10 0,0-10 0,0 10 0,0 0 0,0-1 0,0 1 0,0 0 0,0-10 0,15-9 0,-15 1-319,15-1-229,0-19 10</inkml:trace>
  <inkml:trace contextRef="#ctx1" brushRef="#br0" timeOffset="1451.7022">20007 8688 300,'0'0'295,"-14"9"-61,-1-9-28,15 0 8,-15 9 37,15-9 67,0 0-89,0 10-229,15-10 0,0-10 0,14 1 0,1 0 0,0 0 0,15-10 0,-1 10 0,1-10 0,-1 0 0,16 10 0,-15-9 0,14 8 0,-14-8 0,14 8 0,-14 1 0,0-10 0,-1 10 0,-14 9 0,0-9 0,0 9 0,-16 0 0,1 0-171,-15 9-66,0-9-2,0 9-17,0 1-6,-15-10 1,-14 18 26,-1-8 53</inkml:trace>
  <inkml:trace contextRef="#ctx1" brushRef="#br0" timeOffset="1655.0692">20380 8669 198,'14'10'199,"-14"8"9,0 1 18,15-1 83,-15 10 95,0 0 8,0 9-321,0 1-91,0 8 0,0 1 0,0 8 0,0 11 0,0-1 0,-15 0 0,15 0 0,-14 0 0,14 0 0,-15 0 0,15-9 0,-15-9 0,15-10 0,0 0 0,0-9 0,0-10 0,0-8 0,0-1 0,15 0 0,-15-9-316,15-9-66,-15-10-36,14-8 17</inkml:trace>
  <inkml:trace contextRef="#ctx1" brushRef="#br0" timeOffset="1825.2476">20781 8706 385,'15'0'311,"0"0"-55,-15 0-32,15 0 69,-15 0 108,15 10-224,0-1-177,-15 0 0,15-9 0,0 10 0,-15-1 0,14 0 0,16 1 0,-15-10-5,0 9-329,15-9-50,-15 9 3,14-9 29,-14 9 72</inkml:trace>
  <inkml:trace contextRef="#ctx1" brushRef="#br0" timeOffset="1992.4489">20841 9013 337,'-15'19'489,"0"0"-56,0-1-70,0 1-59,15-10-183,0 0-121,15-18 0,0 0 0,15 0 0,0-10 0,-1 0 0,16 1-208,0-10-101,-1 0 18,1 0 38,15 0 6,-16-9 5,16 0 31</inkml:trace>
  <inkml:trace contextRef="#ctx1" brushRef="#br0" timeOffset="2437.0965">21496 8437 322,'0'0'444,"0"0"-19,0 0-38,0 0-39,0 0-227,0 9-121,0 0 0,0 1 0,0-1 0,0 10 0,0-1 0,15-9 0,-15 10 0,15 0 0,-15-1 0,14 1 0,1-10 0,0 10 0,0-10 0,0 0 0,0 1 0,0-1 0,0 0 0,-1 1 0,1-10 0,-15 9 0,0 0 0,-15 10 0,15-10 0,-14 10 0,-1 9 0,0-1 0,-15 1 0,15 0 0,-15 0 0,16 0 0,-1 0 0,0-9 0,0-10 0,0 0 0,15 0 0,0 1 0,0-1 0,15-9 0,0 9 0,0-9 0,0 0 0,14 10 0,-14-10 0,0 9 0,0 0 0,15 1 0,-15 8 0,-1 1 0,1-1 0,0 1 0,0 9 0,0 0 0,-15 0 0,0 9 0,0 0 0,0 0 0,-15-9 0,15 9 0,-15 1 0,0-10 0,0-1 0,-14-8 0,14 9 0,-15-9 0,15-1 0,-15 1 0,1-10 0,-1-9 0,15 9 0,-15-9 0,0 0-256,1-9-228,-1-9-17,0-1 103</inkml:trace>
  <inkml:trace contextRef="#ctx1" brushRef="#br0" timeOffset="3857.2209">6032 12585 24,'0'0'21,"15"-9"2,0 9-1,-15-9 9,15-1 16,0 1 13,0 0 12,-15-10 23,15 10 27,0-10 9,-15 1 11,15-1 14,-15 10 30,0-10 18,0 1-5,0-1-17,0 0-48,-15 1-11,15-1-50,-15 1-73,0-1 0,0 10 0,-15-10 0,0 10 0,30-1 0,-44 10 0,14 10 0,0-1 0,1 10 0,-1 9 0,0 9 0,0 0 0,0 9 0,1 10 0,14-9 0,0 9 0,0-1 0,0 1 0,15 0 0,0 0 0,0-10 0,0 10 0,15-9 0,-15 8 0,15-8 0,0-1 0,0-8 0,0-1 0,-1 0 0,-14 0 0,15-9 0,0 0 0,-15-9 0,30-1 0,-30-8 0,0 8 0,0-8 0,-30-10 0,15 0 0,0 0 0,-14-10 0,-1 1 0,0-10 0,-14 1 0,-1-10 0,0 0 0,1-9 0,-16-1 0,15 1 0,1 0 0,14 0-7,0 9-179,0 0-7,16-9 2,14 18 25,0-9 33,0 10 35,0-1 29,0 10 26,0-10 19,0 10 9,14 0 7,1 9 8,0-10-4,0 10 7,0-9 9,0 9 6,15 0 22,-15 0 31,14-9 12,1 9 10,-15 0-5,15 0-11,-1-10-20,1 10-20,0-9-21,0 0-6,14 9-5,-14-9 3,15-1-8,-15 1-42,14 0-82,1-1-62,0 1-36,-16 0-45,16-10-10,-15 10-132</inkml:trace>
  <inkml:trace contextRef="#ctx1" brushRef="#br0" timeOffset="4022.2716">6122 12632 147,'0'0'136,"0"0"-4,0 0-22,0 0-12,0 0-7,0 0 30,0 0 34,15-10 30,-15 10-13,15-9-23,-1 0-57,1 0-41,0-1-22,15 1-16,-30 0-8,15-10-5,15 10-53,-15-10-99,14 1-47,-14 8-29,0 1-20,0 0-24,0 9 41</inkml:trace>
  <inkml:trace contextRef="#ctx1" brushRef="#br0" timeOffset="4227.1881">6241 12595 119,'-15'18'94,"15"1"10,-30-1 29,15 10 38,0-9 14,1 9 16,-1 0 28,15 9 13,-15 0 16,15 10 9,0-10-223,0 0-44,0 0 0,0 0 0,15-9 0,-15 0 0,15 0 0,-15-9 0,14-1 0,1 1 0,0-10 0,-15 1 0,30-10 0,-30 0 0,15-10 0,0 1 0,0 0 0,0-10 0,-1-9-219,1 0-171,15-9-11,-15-9 16,0-1 74</inkml:trace>
  <inkml:trace contextRef="#ctx1" brushRef="#br0" timeOffset="4384.1178">6494 12446 196,'0'9'174,"0"-9"-20,0 0-10,15 9-1,-15-9 6,0 0 11,0 0-3,0 10-33,0-10-54,15 0-29,-15 0-22,0 9-5,15-9-19,-1 0-91,1 0-102,0-9-30,-15 9-26,30 0-1,-30-10 36</inkml:trace>
  <inkml:trace contextRef="#ctx1" brushRef="#br0" timeOffset="4672.53">6539 12632 139,'-15'28'123,"15"0"2,-15-10 17,0 10 15,15-9 12,-15-10 10,15 10-3,0-10-26,0-9-46,0 9-53,0-9-23,0 0-11,0 0-9,15-9-2,0 9 4,0-9-8,0-10 0,-1 10-2,16-1 0,0 1 3,-30 0-7,15 9-4,-15-9 4,15 9 2,0 9 5,-15 0-6,14 0 10,-14 19 8,0-9 16,0 9 19,0 9 21,-14-9 10,14 0 4,0 0-17,0-10-21,0 1-28,0-10-19,0 1 0,0-20 0,14 1-128,1-10-92,-15 1-57,15-19-12,0-1 22,0 1 39,0 0 19,0-10 35,0 20-79</inkml:trace>
  <inkml:trace contextRef="#ctx1" brushRef="#br0" timeOffset="4806.2457">6836 12613 118,'0'0'157,"0"9"8,0-9 13,0 10-1,0-10-7,0 0-20,0 0-8,0 0-14,0 0-45,0 0-38,15 0-23,-15 0-5,15-10-5,-15 1-10,15 0-95,15-10-102,-16-9-7,1 10-39,15-10-31,0 9 25</inkml:trace>
  <inkml:trace contextRef="#ctx1" brushRef="#br0" timeOffset="4971.2114">7193 12343 284,'-15'19'237,"15"-10"30,0 1 36,-14-1 15,14 0 6,0 10-16,0-1-302,-15 1-6,15 0 0,0-10 0,0 10 0,0-1 0,0 1 0,0-1 0,0 1 0,15-10 0,-15 1-64,14-1-318,1 0-24,-15 0 4,15-9 45</inkml:trace>
  <inkml:trace contextRef="#ctx1" brushRef="#br0" timeOffset="5283.4118">7283 11990 643,'0'0'359,"0"0"-95,15 0-127,-15 0-71,0 0-25,0 9 35,14 1 42,-14-1 1,15 0-19,0 0-31,0 10-16,0 0-51,0 9-2,15-1 0,-16 1 0,1 10 0,15-1 0,-15 9 0,0 1 0,0 9 0,0-1 0,0 1 0,-15 9 0,0-9 0,0 9 0,0-9 0,-15 9 0,15-9 0,-15-9 0,0-1 0,15-9 0,-15 0 0,0-18 0,0 9 0,15-19 0,-15 10 0,0-10 0,1-9 0,-1 0 0,0 0 0,0-18 0,15-1 0,-15 0-66,0-18-306,15 9-29,-15-18-9,15-1 47</inkml:trace>
  <inkml:trace contextRef="#ctx1" brushRef="#br0" timeOffset="5455.2145">7655 12539 448,'15'9'296,"-1"0"-22,-14 1-19,0-10-14,15 9-12,-15-9 5,0 0-164,15 0-70,0 0 0,0-9 0,15-1 0,-15 1 0,14-10 0,1 1 0,-15-1-308,15 10-87,0-10-17,-15 1 27</inkml:trace>
  <inkml:trace contextRef="#ctx1" brushRef="#br0" timeOffset="5636.4486">7833 12297 770,'-15'0'464,"15"0"-10,0 0-104,-14 0-341,14 9-9,0 1 0,0 8 0,0 10 0,0 9 0,0 10 0,14-1 0,1 10 0,0 9 0,0-9 0,0 9-33,15-9-454,0 9-56,-1-9 62</inkml:trace>
  <inkml:trace contextRef="#ctx1" brushRef="#br0" timeOffset="6113.2304">8548 12418 214,'0'0'150,"15"0"5,-15 0 11,0 0 10,0 9 23,0-9 40,0 0 42,0 0 32,0 0-159,0-9-154,-15 0 0,15-10 0,-15 10 0,15-10 0,-15-9 0,0 19 0,-15-10 0,15 10 0,1 0 0,-16 9 0,15 9 0,-15 10 0,0-1 0,15 10 0,1 9 0,-1 0 0,0 1 0,0-10 0,15 9 0,0 0 0,15-9 0,-15 0 0,15-10 0,0 1 0,-1 0 0,1-10 0,15 0 0,-15-9 0,0 0 0,15-9 0,-15 0 0,14-10 0,-14-9 0,15 9 0,-15-8 0,0 8 0,0-9 0,-15 9 0,14 10 0,-14-9 0,15 8 0,-15 1 0,0 18 0,0 10 0,0-1 0,0 10 0,0 0 0,0 9 0,-15 1 0,15-1 0,0 0 0,0-18 0,0 9 0,0-19 0,0 10-171,15-19-135,-15 0-27,15-10-19,0 1 19,-15-19 70</inkml:trace>
  <inkml:trace contextRef="#ctx1" brushRef="#br0" timeOffset="6257.9946">8786 12371 148,'0'-9'171,"15"9"-8,-15 0-10,0 0-10,15 0 35,-15 0 6,0 0-15,0 0-44,0 0-45,14 9-46,-14-9-13,15 0-6,0 0-50,-15 0-148,15 0-77,0 0-42,0 0-6,0 0 64</inkml:trace>
  <inkml:trace contextRef="#ctx1" brushRef="#br0" timeOffset="6431.5802">8950 12520 231,'0'28'182,"-15"0"13,0 0 22,15 9 17,-15 0 18,15 10 1,-15-1 5,15 1-33,0-10-225,-15 0 0,15-18 0,0 9 0,0-19 0,15 10 0,-15-10 0,15-9 0,0 0-64,0-9-212,0-10-40,-1 0-16,1-18 21,15 0 33,-15-9 64</inkml:trace>
  <inkml:trace contextRef="#ctx1" brushRef="#br0" timeOffset="6563.796">9128 12288 161,'0'0'262,"0"-10"-11,0 10-4,0 0-37,0 0-48,0 0-39,0 0-47,0 10-39,0-10-20,0 9-16,0 0-33,0-9-98,0 10-78,0-10-60,15 9-31,-15-9 24</inkml:trace>
  <inkml:trace contextRef="#ctx1" brushRef="#br0" timeOffset="7043.2423">9143 12520 270,'0'28'191,"-15"0"4,15 0 3,-15-10-20,15 1-34,-15 0-37,15-10-41,0 0-31,0 1-20,0-10-8,0 0 4,15 0-11,0-10-30,0 10-15,0-9 4,0 9 5,0-9 9,0 9 15,-1 0 4,-14 0 3,15 0 5,0 9 3,-15 0 43,0 1 27,15 8 16,-15 1 15,0-1-6,0-8-11,0 8-29,0-8-28,-15-1-9,15-9-14,0 9-16,0-9-55,0 0-54,0-9-58,0 0-25,0-10-21,15-9-5,-15-18 18,0 8 50,15-8 48,-15-1 32,15 1 33,0-1 24,0 1 15,-1 9 21,1-1 40,0 1 15,0 9-10,0 10 1,0-1 20,0 10 59,-15 9 41,15 0 29,-15 0 0,15 9 3,-15 10-1,14-10 1,1 19-52,-15 0-160,15 0 0,-15 0 0,15 9 0,0 0 0,0 0 0,0 0 0,0 1 0,-1-1 0,1 0 0,15 0 0,-15 1 0,0-11 0,0 1 0,0 0 0,0-9 0,-15-1 0,14-8 0,-14 8 0,-14-8 0,-1 8 0,0 1 0,-15-10 0,0 10 0,-14-1 0,-1 1 0,0 0-319,-29 8-199,-1-8 11</inkml:trace>
  <inkml:trace contextRef="#ctx1" brushRef="#br0" timeOffset="7730.9698">11197 12409 87,'0'0'151,"0"9"27,0-9 4,0 0 17,-15-9 12,15-1-10,-15 1 8,15 0 31,-15-10 10,0 0-111,0 1-139,1 9 0,-1-10 0,-15 10 0,15 9 0,0 0 0,-15 0 0,15 9 0,-14 10 0,-1 18 0,15 0 0,-15 9 0,15 1 0,1 9 0,-1 0 0,0-1 0,15 1 0,0 9 0,0 0 0,0 1 0,15-11 0,-15 10 0,15-9 0,-1-9 0,1-1 0,-15 1 0,15-19 0,0 0 0,-15 0 0,15-10 0,-15 1 0,15-10 0,-15 0 0,0 1 0,0-20-163,0 1-144,-15-10-8,0 1 21,0-19 23,-15-10 33,1-9 57,-1 0 55</inkml:trace>
  <inkml:trace contextRef="#ctx1" brushRef="#br0" timeOffset="7865.0442">10646 12864 78,'-15'-28'72,"15"10"5,-15-1 17,15 10 16,-14 9 10,14-9 39,0 9 59,14 0 21,-14 0 2,15 0-26,0 9-27,15-9-34,-15 9-72,15-9-82,-1 0 0,1-9 0,15 0 0,-15 9 0,14-19 0,1 10-251,-15-10-81,14 10-35,1-10-20,0 1 42</inkml:trace>
  <inkml:trace contextRef="#ctx1" brushRef="#br0" timeOffset="8035.3143">11450 12455 315,'0'0'444,"0"9"-35,0-9-44,-15 10-89,15-10-98,0 0-118,15 0-60,-15-10 0,15 10 0,14-18-117,-14 8-189,15 1-33,0-9-1,-15-1 15,15 10 45</inkml:trace>
  <inkml:trace contextRef="#ctx1" brushRef="#br0" timeOffset="8215.4347">11599 12511 183,'-15'28'213,"0"9"9,0 0 32,0 0 53,0 1 23,0 8 19,0 1-160,15 8-189,-14 1 0,14-9 0,0 9 0,0-19 0,0 0 0,0-9 0,14 0 0,1-10 0,0-8 0,15-1 0,-15-9 0,15-9 0,-1-10-76,1-9-247,0 0-41,0-18-12,0-1 30,-1 1 81</inkml:trace>
  <inkml:trace contextRef="#ctx1" brushRef="#br0" timeOffset="8790.8517">11762 12343 210,'0'-9'275,"-14"0"-33,14 0-13,0 9-29,0-10-44,0 10-49,0 0-44,0 0-37,0 0 3,14 10-4,-14-1-8,15-9-10,0 9-7,15 0-68,-15-9-74,15 0-31,-1 0-20,-14 0 23,15-9-2,-15 9-2,0 0 5,0 0 40,0 0 42,-15 9-18,14-9 102,-14 19 7,-14-10 10,14 10 29,-15 0 20,15-1 16,-15 10 7,0 0 4,-15 0 22,15 0 17,0 0 14,0-10-6,1 10-16,-1-9-24,15-1-35,0-8-36,-15-1-14,15-9-3,15 9-5,-15-9 4,15-9-5,-1 0 0,1-1 0,0 1 1,0-10-6,0 1-1,0 9 3,0-10-2,0 10-4,0-1 6,-1 10 50,-14 10 57,15 8 28,-15 1 6,0 9-6,0 9-10,0 0-11,0 0-114,0 1 0,0-1 0,0-9 0,0 0 0,0-10 0,0 1 0,0-1 0,0-8 0,0-1 0,15 0 0,0-9 0,0-9 0,-15-10-210,15 1-99,0-1-2,-15-9 25,15 0 29,-1 1 35,-14-1 56,15 0 53,-15 0 39,15 9-17,-15 1 90,0-1 7,15 10 26,-15-1 30,0 1 35,0 0 30,0 9 19,0 0 22,0 0 0,0 0 50,0 0 14,15 0 0,-15 0-13,0 0-57,15 0-67,-15 9-44,15-9-26,0 0-25,0 0 0,-1-9 0,1-1-70,0 1-93,0 0-81,15-10-36,-15 10-11,14-19 7,-14 9 26,0 1 52</inkml:trace>
  <inkml:trace contextRef="#ctx1" brushRef="#br0" timeOffset="9139.8282">12462 12381 365,'0'0'238,"0"0"-19,0 0-13,0 0-15,0 0 17,0 0 1,0 0-15,0-10-38,0 10-95,15-9-61,0 0 0,0-1 0,-1 1 0,1 0 0,0 9 0,15-9 0,-15 9 0,0 0 0,0 0 0,-1 9 0,1 0 0,-15 10 0,15-1 0,-15 10 0,0 0 0,0 0 0,-15 9 0,15 0 0,-15 1 0,1-1 0,14 0 0,-15 0 0,0 1 0,0-11 0,15 1 0,-15-9 0,15-10 0,0 10 0,0-10 0,0 0 0,15-9 0,0 0 0,0-9 0,0 0 0,14 0 0,-14-1 0,15 1 0,0 0 0,-15-1 0,14-8 0,-14-1-72,15 1-230,-15-1 1,15-9 21,-1 0 38,-14 0-4,15 0 25,-15-9 58,0 0-54</inkml:trace>
  <inkml:trace contextRef="#ctx1" brushRef="#br0" timeOffset="9374.9665">12998 12325 70,'0'-9'127,"0"-10"48,0 19 26,0-9-3,0 9-11,0-10 0,0 10-9,0 0 2,0 0 12,0 0-5,0 0-22,15 0-165,-15 10 0,14-1 0,1 0 0,0 1 0,0 8 0,15 1 0,-15-1 0,0 1 0,-1 9 0,-14 9 0,15-9 0,-15 9 0,15 10 0,-15-10 0,-15 0 0,15 10 0,0-10 0,-15 0 0,1 0 0,-1-9 0,-15 9 0,15-18 0,-15 9 0,1-10 0,14-8 0,-15-1 0,0 0 0,15-9 0,-15 0-162,1-9-173,14 0-54,0-10-2,0 1 48</inkml:trace>
  <inkml:trace contextRef="#ctx1" brushRef="#br0" timeOffset="9653.7675">13548 12483 253,'-15'-9'184,"1"9"12,-1 0 11,15-10 14,-15 10-13,15 0-13,0 0-32,-15 0-30,15 0-30,0-9-24,15 9-3,-15-9-47,15 9-29,14-10 0,-14 1 0,15 9 0,0-9-41,0 9-142,-16 0-56,16 0-21,0 0-23,-15 0 4,0 0 18,0 9 50,0-9-77</inkml:trace>
  <inkml:trace contextRef="#ctx1" brushRef="#br0" timeOffset="9835.4608">13623 12334 192,'0'-9'176,"-15"0"5,15 9 5,0 0 2,0 0 5,0 0 26,0 0 23,0 0 11,0 0-36,0 9-217,0 9 0,0 1 0,15 18 0,0-9 0,-15 9 0,14 1 0,1 8 0,-15 1 0,15-10 0,0 9 0,-15 1 0,15-10-355,0 0-113,0 0-29</inkml:trace>
  <inkml:trace contextRef="#ctx1" brushRef="#br0" timeOffset="10651.5455">14084 12260 86,'0'0'55,"0"0"-5,15 0-4,-15 0 6,0 0 9,0 0 17,0 0 18,0 0 19,0 0 19,0 0 23,0 0 9,0 0-2,0 0-12,-15 0-4,15-10-40,0 10-51,0-9-25,-15-9-2,0 8-8,15 10-6,-15-9-6,1 9-10,-1 9-4,0 1 1,0 8-4,0 10 7,0 9-11,15 0 5,-15 1 8,15 8-2,0 1 0,0-1 0,15-9-6,-15-9 2,15 9 2,-15-18 4,15 0-2,0-1 0,0-8 0,0-1 6,-1-9-6,1 0 3,0 0-1,0-19-2,15 1-3,-15-1 1,0-9 0,0 0 6,-1 0-4,-14-9-4,15 9-1,0 0 3,-15 0 3,15 19-1,-15-9 0,0 8-5,0 1 5,0 9-4,0 0-1,15 9 5,-15 1-2,0 8 12,0 10 7,0 9 7,0-9 9,0 9-1,0-9-11,0 0-13,0-9-1,15-1 2,-15 1-12,0-10-1,15-9-23,-15 10-81,15-20-80,-1 1-57,1-19-34,0 0-18,-15-9 9,15-10 58</inkml:trace>
  <inkml:trace contextRef="#ctx1" brushRef="#br0" timeOffset="10812.9978">14412 12009 422,'0'0'206,"0"9"-63,0-9-25,0 9-8,0-9 18,0 9 16,0 1-11,14-10-32,-14 0-44,0 9-22,15-9-15,0 0-11,0 9-4,0-9-22,15 0-109,-15-9-70,14 9-17,1 0-24,-15-9-14,15 9 18,-15 0-122</inkml:trace>
  <inkml:trace contextRef="#ctx1" brushRef="#br0" timeOffset="10997.186">14590 12232 259,'-15'18'222,"15"10"-40,-15 0-5,15-9 23,0 18 35,0-9 41,0 9 22,0 0-100,0 1-198,0-1 0,15 0 0,-15-9 0,15 9 0,0-9 0,-15-9 0,15 9 0,15-10 0,-15-9 0,-1 1 0,1-1 0,15-9-184,-15-9-128,0-10-13,0 1 6,0-10 10,-1-10 44</inkml:trace>
  <inkml:trace contextRef="#ctx1" brushRef="#br0" timeOffset="11145.1944">14784 11999 480,'0'-9'323,"0"9"-74,0 0-88,0 0-75,0 0-44,0 0-22,0 0-9,0 0-6,0 9-2,14 1-3,-14-1-12,15 0-70,0 0-86,0 1-64,0-10-26,0 9 9,0-9-127</inkml:trace>
  <inkml:trace contextRef="#ctx1" brushRef="#br0" timeOffset="11440.2166">14873 12241 321,'-15'19'226,"0"-1"-21,15-8-15,0 8 6,-15-8 0,15-10-1,0 9-20,0-9-38,0 0-58,0 0-42,0 0-10,0 0-15,15 0-9,0-9 0,-15-1-25,15 1-51,15 0-20,-15-1-1,-1 1 15,-14 0 13,15 9 17,0-10 18,-15 10 19,0 0 7,15 10-2,-15-1 7,0 10 11,0-1 28,-15 1 26,15-1 11,0 10 9,0 0-4,-15 0 8,15-9-4,0 9-40,0-19-45,0 10 0,0-10 0,0 0 0,0 0 0,0 1 0,15-10 0,0 0-8,-15 0-172,15 0-30,-15 0-36,15-10-21,-15 1-15,15 9-1,-15-9 33</inkml:trace>
  <inkml:trace contextRef="#ctx1" brushRef="#br0" timeOffset="12001.1299">15185 11925 249,'0'0'225,"0"0"-26,0 0-50,0-9-51,0 9-38,0 0-4,0 0 16,0 0 44,0 0 24,0 0-5,0 0-21,0 0-2,15 0 16,-15 9-6,15-9-50,-15 9-72,15 10 0,0-10 0,0 19 0,0 0 0,0 0 0,-15 18 0,14-9 0,1 10 0,-15 0 0,15-1 0,0 10 0,-15-10 0,0 10 0,15-9 0,-15 8 0,0-8 0,0-10 0,0 0 0,0 1 0,-15-10 0,15-10 0,0 10 0,-15-9 0,15-1 0,-15 1 0,0-10 0,15 0-142,-14 1-240,-1-1-24,0-9 2,-15-9 67</inkml:trace>
  <inkml:trace contextRef="#ctx1" brushRef="#br0" timeOffset="12516.0363">17195 11897 104,'-15'0'108,"15"-9"-18,-15 9-5,0 0 3,15-10 10,-15 10 13,15-9 29,-15 0 1,0-1-3,15-8 6,-15-1-13,1 10-4,-1-10-13,0 1-33,0-1-20,0 10 3,0 0-30,0 9-17,0 0-9,0 9 1,1 0 8,-16 19 18,15 0 19,0 18-6,0 1-48,15-1 0,0 10 0,0 9 0,0 0 0,15 10 0,0-10 0,0 0 0,0 0 0,0 0 0,-1 0 0,1-9 0,0 0 0,-15-9 0,15-1 0,0 1 0,-15-19 0,15-1 0,-15-8 0,15 0 0,-15-10 0,0 0 0,-15-18-198,0-10-99,0 1-10,0-19 7,-15-1 10,1-17 27,-16-1-128</inkml:trace>
  <inkml:trace contextRef="#ctx1" brushRef="#br0" timeOffset="12665.8519">16674 12195 209,'0'0'159,"0"0"-43,15 0-10,-15 0 41,14 9 44,-14 0 21,15-9-18,0 10-37,0-1-31,-15 0-44,30-9-36,-15 9-14,15-9-18,-16 0-4,31-9-10,-15 0-82,14 0-96,-14-1-61,15-8-36,0-1-27,-1 0 9</inkml:trace>
  <inkml:trace contextRef="#ctx1" brushRef="#br0" timeOffset="12826.5109">17403 11981 526,'0'9'262,"0"0"-48,0-9-46,0 10-10,0-10-11,0 0-34,0 0-41,0 0-36,0 0-15,0 0-18,15 0-6,0 0-95,-15 0-109,15-10-38,-1 1-18,1 0 4,0 9 19,0-10 54</inkml:trace>
  <inkml:trace contextRef="#ctx1" brushRef="#br0" timeOffset="12996.1632">17477 12064 160,'-15'19'157,"1"0"-21,14 8-9,-15 1 17,15 0 34,0 10 24,0 8 35,0-9 27,0 0 3,0 10-92,0-10-175,0 0 0,15-9 0,-15 0 0,14 0 0,1-19 0,0 10 0,-15-10 0,15 1 0,0-10 0,15 0 0,-15 0-98,0-19-186,-1 10-33,1-10-3,0-9 5,0 0 23</inkml:trace>
  <inkml:trace contextRef="#ctx1" brushRef="#br0" timeOffset="13202.1773">17686 11813 289,'0'19'244,"0"-10"-48,0 0-51,0-9-34,0 10-8,0-10 32,0 9 9,0-9-17,0 9-37,0-9-46,0 0-21,15 0-7,-15 0-8,15 0-19,-1-9-120,1 9-93,0-9-49,0-1-19,15 1 8,-15 0 59</inkml:trace>
  <inkml:trace contextRef="#ctx1" brushRef="#br0" timeOffset="13493.1181">17745 12102 378,'0'18'277,"0"1"-47,-15-10-53,15 0-38,0 1-23,0-10-6,0 9-14,0-9-27,0 0-30,0 0-10,0 0-12,15-9-10,-15 9-1,15-10-6,0 10-5,0-9 8,0 9-1,0 0-5,0 0 3,-15 9 2,14 10 2,1 9-7,-15 0 26,0 0 39,15 9 53,-15 0 18,0 0-109,0-9-24,15 9 0,-15-9 0,0-9 0,0 0 0,15-10 0,-15 9 0,0-8 0,15-10 0,0 0 0,0-10-177,0-8-130,-15 9-1,14-19 4,1 0 17,0 0 39,0 0 56</inkml:trace>
  <inkml:trace contextRef="#ctx1" brushRef="#br0" timeOffset="13641.1945">18073 12176 181,'0'-9'268,"0"9"-18,0 0-49,0 0-45,0 0-4,0 9 32,0-9 54,0 0 7,0 0-73,0-9-172,15 9 0,-1 0 0,1-10 0,0 10-230,0-9-35,0 0-14,15-10-20,0 10 2,-16-10 23,16 1-127</inkml:trace>
  <inkml:trace contextRef="#ctx1" brushRef="#br0" timeOffset="14038.482">18355 11906 357,'0'10'324,"-14"-10"-35,14 9-19,0-9-16,0 9 20,0-9 5,0 9-279,14-9 0,1 10 0,0-10 0,0 9 0,0-9 0,-15 0-27,15 9-79,0-9 22,-15 10 29,0-1 29,0 0 13,0 10 10,0-1 1,0 1 0,-15 0 3,15 9-1,-15-10 25,0 1 26,0-1-4,15 1 2,-15-10-19,15 1-18,0-1-7,0-9-18,0 0-5,0 0-17,15 0-39,-15 0-23,30-9-3,-15-1 12,0 1 22,0 9 32,14-9 15,-14-1 6,0 10 10,0 0 5,-15 10 40,15-10 56,-15 9 36,15 10 22,-15-1 19,0 10-124,-15 0-51,15 0 0,-15 9 0,0-9 0,0 9 0,0-9 0,1-9 0,-1-1 0,15 1 0,-15-10 0,15-9-16,0 0-317,-15-9-22,15-19 0,0 0 31,0-18 57,0-10-125</inkml:trace>
  <inkml:trace contextRef="#ctx1" brushRef="#br0" timeOffset="14280.3429">18564 11804 171,'0'-19'162,"15"1"10,0 8-20,-15 10 29,14 0 11,-14 0 6,15 10-3,0-1 7,0 0-2,0 1 0,0 8-178,0-8-22,0 8 0,14 1 0,-14-1 0,15 1 0,-15 0 0,15 8 0,-15-8 0,-1 9 0,1 9 0,0 0 0,0 1 0,-15-1 0,0 9 0,0 1 0,0 9 0,-15-10 0,15 1 0,-30-1 0,16 1 0,-1-10 0,0 0 0,0-9 0,-15-9 0,15-1 0,0 1 0,-14-10 0,14 0 0,0-9 0,0 0 0,-15-9-129,15-10-320,0 1-50,-14-19 55</inkml:trace>
  <inkml:trace contextRef="#ctx1" brushRef="#br0" timeOffset="14697.4246">19204 11962 317,'15'19'389,"-15"-10"-52,0 0-70,0 1-94,0-1-45,0-9-14,0 0 19,15 9 56,-1-9-189,1 9 0,0-9 0,0 0 0,15-9 0,0 9 0,-1-9 0,1 0 0,0-1-49,0 1-192,-1 0-23,1-10-20,0 19 6,-15-9 4,0-1 40,0 1 50</inkml:trace>
  <inkml:trace contextRef="#ctx1" brushRef="#br0" timeOffset="14854.167">19427 11906 318,'-15'0'237,"0"0"-8,0 0-21,15 10-15,0-10 24,0 0 39,-14 9 65,14 0-253,0 10-68,0-1 0,14 10 0,-14 9 0,0 1 0,0-1 0,15 9 0,-15-8 0,15 8 0,0-9 0,-15 1 0,15-11-152,15 1-225,-15 0-13,-1-9 10,1-1 46</inkml:trace>
  <inkml:trace contextRef="#ctx1" brushRef="#br0" timeOffset="15267.4468">20052 11971 677,'0'-9'404,"15"-10"-105,-15 10-81,0-9-33,-15-1 13,15 0-132,0 1-66,-15-1 0,15 1 0,0-1 0,-15 0 0,0 1 0,15-1 0,0 10 0,-14 0 0,14-1 0,-15 1 0,0 9 0,0 9 0,0 10 0,0-1 0,0 20 0,-14-10 0,14 18 0,0-9 0,0 10 0,0-10 0,0 9 0,0-8 0,15-1 0,-15-9 0,15 0 0,15-10 0,-15 1 0,15 0 0,0-10 0,0 0 0,15-9 0,-15-9 0,14 0 0,-14-10-80,15 0-20,0-9 24,-15 10 29,-1-10 18,16 0 18,-30 9 5,15 10 11,0 0-1,-15-1 24,0 1 26,0 9 8,0 0 8,0 9 8,0 1-30,0 8-48,0 1 0,0 9 0,0 9 0,-15 0 0,15-9 0,0 9 0,0-9 0,0 0 0,0-9 0,0-1 0,0 1 0,15-10 0,-15-9-20,15 0-282,-15 0-41,15-9-8,0-19 25,0 10 43,-1-20-132</inkml:trace>
  <inkml:trace contextRef="#ctx1" brushRef="#br0" timeOffset="15410.7966">20290 11795 432,'0'-10'311,"0"1"-73,15 9-91,-15 0-49,0 0 2,0 0 20,0 0 1,0 0-39,0 0-41,15 0-18,-15 0-19,15 0-76,0 0-118,0 0-41,0 0-28,-1 0 11,1 0 9,0 0 26</inkml:trace>
  <inkml:trace contextRef="#ctx1" brushRef="#br0" timeOffset="15596.1637">20335 11981 554,'0'18'381,"0"1"-102,0-1-97,0 10-19,0-9 30,0 9 40,0 9-171,15-9-62,-15 9 0,0-9 0,15 0 0,-15-9 0,15-1 0,-1 1 0,-14-10 0,30 0 0,-15 1-58,0-10-256,0 0-28,15-10 8,-16 1 20,1 0 37,0-10-128</inkml:trace>
  <inkml:trace contextRef="#ctx1" brushRef="#br0" timeOffset="15747.4951">20603 11813 368,'0'0'619,"0"-9"-86,0 9-153,0 0-233,15 0-147,-15 9-140,15-9-200,-1 0-59,1 0 4,0 0 60</inkml:trace>
  <inkml:trace contextRef="#ctx1" brushRef="#br0" timeOffset="16229.6768">20662 12036 618,'-15'28'391,"15"-9"-80,-14 0-57,14-1-21,0-9-25,0 1-176,14-20-32,1 1 0,0 0-63,0 0-85,0-1 38,15 1 14,-15 0 10,-15-1 27,14 10 25,1 0 19,-15 10 10,0-10 10,0 18 10,0 1 31,0-1 44,0 10 37,0 0 12,0 0-16,0-9-52,0-1-71,0 1 0,0 0 0,15-10 0,-15 0 0,15-9-53,-15 0-101,15 0-37,0-9-1,15-10-15,-15-9-8,-1 1-3,16-11 32,-15 1 44,0-9 44,0 8 44,0-8 26,0-1 17,-1 1 3,-14 9 11,15-1 33,-15 11 64,0 8 67,0 0 31,0 10 1,0 0-24,0-1-32,0 10-27,0 0-7,0 0 5,0 0 19,0 0 79,0 10-160,15 8-52,-15-8 0,15 18 0,0-10 0,0 10 0,0 0 0,15 0 0,-16 9 0,1 0 0,15 0 0,-15 10 0,15-1 0,-15 1 0,-1 0 0,1-1 0,0 1 0,-15-10 0,15 9 0,-15-9 0,-15 10 0,0-10 0,0 0 0,-14 1 0,-1-11 0,-15 11 0,1-20 0,-16 1 0,1 0-334,-16-19-223,1-10 9</inkml:trace>
  <inkml:trace contextRef="#ctx1" brushRef="#br0" timeOffset="31077.0901">12060 3032 625,'0'0'349,"-15"-9"-94,15 9-26,-15 0 11,15 0-2,-15 0-127,1 9-111,14 10 0,-15 18 0,15-9 0,0 28 0,0 0 0,0 9 0,15 9 0,-1 10 0,1-19 0,0 0 0,0 10 0,15-20 0,-15-8 0,14-1 0,1-18 0,0 0 0,-15-9 0,15-19 0,-1 0 0,1-19 0,-15-9 0,15-9 0,0-19 0,-16-9 0,1 0 0,-15-9 0,15-10 0,-15 10 0,-15 8 0,15-17 0,-15 27 0,1-9 0,-1 9 0,-15 19 0,0 0 0,0 9 0,1 9 0,-1 19 0,0-19 0,-15 38 0,1-19 0,14 19 0,-15 9 0,1 9 0,14 0 0,0 0 0,0-9 0,1 0 0,14 0 0,0-9 0,15-1 0,0-9-7,15 1-293,0-1-40,14-9-36,1 0-28,15-9-214</inkml:trace>
  <inkml:trace contextRef="#ctx1" brushRef="#br0" timeOffset="31293.0872">12908 2660 396,'0'0'415,"-15"0"-20,15 10-14,-14 8-30,14-18-242,-15 19-109,0-1 0,0 10 0,15 10 0,-15 17 0,15-17 0,-15 27 0,15 0 0,0 9 0,15-9 0,-15 10 0,15 8 0,0-27 0,0 28 0,0-28 0,-1 9 0,1-19 0,15 10 0,-15-28 0,15 9-12,-15 1-464,14-20-75,1-9 62</inkml:trace>
  <inkml:trace contextRef="#ctx1" brushRef="#br0" timeOffset="31841.8765">13310 2725 411,'15'0'312,"-15"-18"-21,0 18-27,0 0-2,0-19-4,0 19-9,15 0-249,-15 19 0,0-19 0,15 18 0,-15 1 0,15 9 0,0 9 0,-15 0 0,14 10 0,1 9 0,-15-1 0,0 11 0,0-11 0,0 11 0,0-11 0,0 10 0,0-9 0,0 9 0,0-9 0,0-9 0,0-1 0,0 1 0,15-19 0,-15-1 0,0-8 0,15-10 0,-15 10 0,15-19 0,0 9 0,-15 1 0,15-10 0,15 0 0,-16-10 0,16 1 0,-15 0 0,15-1 0,0 1 0,-1 0 0,1-10 0,15 19 0,-15-18 0,-1-1 0,16 0 0,-15 1 0,0 8 0,-1 1 0,1 0 0,0-10 0,0 19 0,-16-18 0,16 18 0,-15-19 0,15 10 0,-15-1 0,0 1 0,0 9 0,-15-9-458,14 9-67,-14-9 36</inkml:trace>
  <inkml:trace contextRef="#ctx1" brushRef="#br0" timeOffset="32197.8912">14173 2865 212,'0'-19'218,"-14"1"-10,-1-1 10,0-9-2,15 19-25,0 0 6,-15 9 49,15-10 36,0 10-223,15 0-59,-15 10 0,30-1 0,-16 0 0,16 19 0,-15-9 0,15-1 0,0 10 0,-16 0 0,16 19 0,0-10 0,0 0 0,0 10 0,-16-1 0,16-9 0,-15 1 0,15-1 0,-15-9 0,0 9 0,-1-19 0,1 1 0,0 0 0,0-10 0,-15 10 0,15-10 0,0 0-221,-15-9-165,0 0-16,0-9 42,0-10 67</inkml:trace>
  <inkml:trace contextRef="#ctx1" brushRef="#br0" timeOffset="32415.5566">14426 2586 407,'0'-19'360,"0"1"-10,0 18-26,0-10-15,0 10-12,0 10-297,0 8 0,0 1 0,0 9 0,0 18 0,0 1 0,0-10 0,0 10 0,0 8 0,0 1 0,-14 9 0,14-28 0,0 29 0,-15-29 0,15 9 0,0-8 0,-15-1 0,15 0 0,-15-9 0,15-10 0,-15 10 0,15-18 0,-15 8-135,0-8-262,0-1-51,0 0 22,-14-9 114</inkml:trace>
  <inkml:trace contextRef="#ctx1" brushRef="#br0" timeOffset="32599.2628">13831 3237 472,'-15'0'396,"0"0"-51,15 0-56,0 0-35,0 0 18,0 0-253,15 0-19,0 0 0,15 0 0,0-9 0,14-1 0,1 1 0,0 9 0,14-18 0,1-1 0,-1-9 0,16 9 0,-16 1 0,1-1 0,-1 1 0,-14-1 0,14 0 0,1 10 0,-15 0 0,14 9 0,-14 9-539,-1 0-76</inkml:trace>
  <inkml:trace contextRef="#ctx1" brushRef="#br0" timeOffset="33063.0752">15409 2381 299,'0'-18'273,"0"-1"65,0 0 15,-15 19 2,15 0-22,0 0-237,-15 0-96,15 19 0,-15 0 0,0 18 0,0 9 0,0 10 0,0 9 0,1 0 0,14 10 0,0-1 0,0 1 0,14-1 0,1-9 0,0 10 0,0-20 0,15-8 0,-15 9 0,15-19 0,-1 9 0,1-18 0,0-9 0,0 0 0,-1-1 0,1 1 0,15-19 0,-15-19 0,14 10-137,-14-10-213,0 1-33,0-1 5,-1-18 44</inkml:trace>
  <inkml:trace contextRef="#ctx1" brushRef="#br0" timeOffset="33277.2999">15706 2400 372,'0'9'426,"-15"-9"-96,15 0-111,0 0-50,0 0 80,15 0 33,0 0-282,0 0 0,0 0 0,15-9 0,0 0 0,-1-1 0,1 10 0,0-18 0,14-1 0,-14 0 0,15 1 0,-15-1 0,-1 1 0,16 8 0,-15-8 0,0 18 0,-1-19-379,-14 19-20,15 0 21,-30 0 44,15 0 88</inkml:trace>
  <inkml:trace contextRef="#ctx1" brushRef="#br0" timeOffset="33473.216">16019 2381 191,'-15'0'261,"0"10"-12,15-1-19,-15-9-7,15 9 34,0 0 80,0 1-38,0 8-299,0 1 0,15 0 0,-15 8 0,15 1 0,0 19 0,0-19 0,0 18 0,-15 1 0,15-1 0,-1 10 0,1-19 0,0 10 0,0 9 0,0-28 0,0 9 0,0 0 0,0 0 0,-15-18 0,14-1 0,1 10 0,0-9-171,-15 0-246,15-1-49,-15-18 31</inkml:trace>
  <inkml:trace contextRef="#ctx1" brushRef="#br0" timeOffset="33732.6856">16480 2725 446,'-15'19'497,"15"-10"-46,-15 1-96,15-1-123,0-9-166,0 9-66,0-18 0,15 0 0,0-10 0,15 0 0,0-18 0,14 0 0,1-10 0,0 10 0,-16 0 0,16 0 0,0 9 0,-15-9 0,-1 9 0,1 9 0,-15 19-303,0-18-208,0 18 11,0 0-228</inkml:trace>
  <inkml:trace contextRef="#ctx1" brushRef="#br0" timeOffset="34225.0752">17388 2139 259,'0'0'313,"0"0"-26,0 0-54,0 0-23,0-18-1,0-1 42,0 19 34,0-18-285,-15-1 0,15 0 0,-15 10 0,0-10 0,1 19 0,-1-18 0,0 18 0,-15-19 0,15 19 0,-15 0 0,1 0 0,14 19 0,-15-1 0,0-18 0,15 19 0,0 9 0,1-9 0,14-1 0,0 1 0,0-1 0,14 1 0,1 9 0,0-9 0,15-1 0,0 1 0,-1-1 0,16-8 0,0 8 0,-1 1 0,1-19 0,-15 0 0,14 18 0,1-18 0,-15 0 0,0 19 0,-15-19 0,-1 19 0,1-1 0,0-8 0,-15 8 0,0 19 0,-15-18 0,0 9 0,1 9 0,-1 0 0,-15-18 0,15 18 0,-15-9 0,0-9 0,1 18 0,-1-19 0,0-8 0,0-1 0,1 0 0,-1-9 0,15 0 0,0 0 0,-15 0 0,15-9 0,1-10 0,-1 1 0,0-1 0,15-18-331,-15 0-149,15-10 15,0 1 99</inkml:trace>
  <inkml:trace contextRef="#ctx1" brushRef="#br0" timeOffset="34472.0809">17820 1516 343,'0'0'571,"15"19"-49,-15-19-107,0 9-219,14 10-196,1 18 0,0-18 0,0 18 0,15 9 0,-15-9 0,15 10 0,-1 9 0,1 0 0,0 9 0,0-10 0,-1 29 0,-14-19 0,0 10 0,0 8 0,0-17 0,-15 8 0,0-9 0,0 9 0,-15-8 0,-15 8 0,0 10 0,-14-19 0,-1 9 0,-29 10 0,-1-28 0,1 9-403,-15-9-181,-16 9 61</inkml:trace>
  <inkml:trace contextRef="#ctx1" brushRef="#br0" timeOffset="35983.7439">16078 735 902,'-14'-19'701,"14"10"-290,-15 9-378,15-19-33,-15 19 0,15 19 0,0-19 0,0 28 0,0-10 0,15 1 0,-15 18 0,15-9 0,-1 9 0,-14 19 0,15-9 0,-15-10 0,15 0 0,-15 10 0,15-10 0,-15 0 0,0-18 0,15 9 0,-15-10 0,0 1 0,0-1 0,0-18 0,0 19 0,0-19 0,0 0-54,0 0-353,0 0-50,0-19 35,0 19 101</inkml:trace>
  <inkml:trace contextRef="#ctx1" brushRef="#br0" timeOffset="36270.0497">16302 707 252,'15'-19'278,"-15"1"17,14 18-29,-14-19-9,0 19 37,0 0 69,0 0-321,0 19-42,0-19 0,15 18 0,-15 1 0,0 9 0,15 9 0,-15 0 0,15 10 0,0-10 0,-15 0 0,15 10 0,0-10 0,0-19 0,-1 1 0,1 0 0,0 9 0,-15-28 0,15 0 0,0 0 0,0-19 0,15 10 0,-15-29 0,-1-17 0,1 8 0,0-9 0,-15-9 0,0 9 0,0 10 0,-15-10 0,0 19 0,1 9 0,-16-9 0,15 18 0,-15 1 0,-15-1 0,16 19 0,-16 0 0,0 0 0,16 19 0,-16-1 0,0 19 0,16-9 0,-1 28-3,0-19-474,15 28-90,0-9 74</inkml:trace>
  <inkml:trace contextRef="#ctx1" brushRef="#br0" timeOffset="37700.0765">18906 1460 453,'30'0'195,"15"-18"-47,-16 36-19,16-18 55,14 19 69,1 18 51,-15-18 51,14 27-329,1 10-26,-16-9 0,1 27 0,0-9 0,-16 10 0,16 8 0,-30 20 0,15-20 0,-15 10 0,-15 28 0,0-18 0,0-1 0,-15 19 0,0-19 0,0 19 0,-30-28 0,16 9 0,-16 1 0,-15-20 0,16 1-9,-16-9-311,-14 8-9,-1-36-12,1 27-3,-15-37 33</inkml:trace>
  <inkml:trace contextRef="#ctx1" brushRef="#br0" timeOffset="38721.0709">20692 2279 499,'15'-9'301,"-15"9"-61,15 0-24,-15 0 24,0 0 92,0 9-113,0 0-219,0 10 0,0-1 0,0 1 0,0 18 0,0-9 0,0 28 0,0-10 0,-15 29 0,15-19 0,-15 9 0,0 0 0,0 9 0,0-9 0,15 1 0,-14 8 0,-1-18 0,15 9 0,-15-19 0,15 1 0,0-1 0,0-18 0,0 0 0,0-9 0,0 9 0,15-28 0,-15 18 0,15-18 0,-1 0-202,1-18-205,15-1-8,-15-9 34,15 0 84</inkml:trace>
  <inkml:trace contextRef="#ctx1" brushRef="#br0" timeOffset="39041.867">21109 2707 385,'0'0'306,"15"-19"-38,-15 19-38,0 0 2,0 0 33,0 0 76,0 0-321,0 19-20,0-1 0,0-8 0,-15 27 0,15 0 0,0 10 0,0-1 0,0 1 0,0-10 0,0 9 0,0-8 0,0-1 0,0-9 0,15-10 0,0 1 0,-1 0 0,1-19 0,0 0 0,15-19 0,0 0 0,-1-18 0,1 9 0,0-37 0,0 9 0,-15 0 0,14-9 0,-14 10 0,-15-1 0,0 9 0,0-18 0,-15 28 0,1-10 0,-1 19 0,-15 1 0,15 8 0,-15 0 0,-14 19 0,14 0 0,0 0 0,-15 19 0,16 0 0,-16-1 0,15 1 0,0 9 0,1 9 0,14-19 0,15 1 0,-15 9-283,15-9-183,15 18-9,-15-19 74</inkml:trace>
  <inkml:trace contextRef="#ctx1" brushRef="#br0" timeOffset="39954.3441">21645 2028 174,'14'0'323,"-14"-10"91,0 10 54,0 0 8,0 0-284,0 10-192,0-1 0,0 0 0,0 10 0,0 0 0,-14 18 0,14-19 0,0 10 0,0 10 0,0-1 0,0-9 0,0 9 0,0-19 0,0 1 0,0 0 0,0-1 0,14-8 0,-14-1-133,0-9-249,15 0-14,-15-9 19,15-1 65,0-27 95</inkml:trace>
  <inkml:trace contextRef="#ctx1" brushRef="#br0" timeOffset="40205.4364">21838 1981 124,'15'-18'233,"-15"-1"57,15 0 8,-15 19-6,0 0-4,0 0 97,0 0-248,15 19-137,-15 0 0,0-1 0,15 1 0,-15-1 0,0-8 0,14 8 0,1 1 0,-15 0 0,15-1 0,0 1 0,0-19 0,0 18 0,0-18 0,0 0 0,0 0 0,-1 0 0,1 0 0,-15-18 0,15-1 0,-15 1 0,15-1 0,-15-9 0,-15 9 0,15 1 0,0-19 0,-15 18 0,0 19 0,1-28 0,-1 19 0,0 9 0,0 0 0,-15 0 0,15 9 0,-15 0 0,16 10 0,-16 0 0,0 18-330,15-19-197,-15 10-2</inkml:trace>
</inkml:ink>
</file>

<file path=ppt/ink/ink29.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0" timeString="2019-01-30T08:02:55.289"/>
    </inkml:context>
    <inkml:brush xml:id="br0">
      <inkml:brushProperty name="width" value="0.05292" units="cm"/>
      <inkml:brushProperty name="height" value="0.05292" units="cm"/>
      <inkml:brushProperty name="color" value="#FF0000"/>
    </inkml:brush>
  </inkml:definitions>
  <inkml:trace contextRef="#ctx0" brushRef="#br0">5616 1293 537,'-15'-19'304,"0"1"-54,15 18 0,0-19-16,-15 19 15,15 0-26,-15 0-223,15 0 0,0 19 0,0-19 0,0 18 0,-15 1 0,0 27 0,1-8 0,-1 8 0,0 10 0,0-19 0,0 0 0,15 10 0,0-10 0,-30 0 0,30-9 0,-15 9 0,15-18 0,0 0 0,0-10 0,-14 10 0,14-1 0,0-18-127,0 0-184,0 0-27,0-18-34,14 8 27,-14-8 81</inkml:trace>
  <inkml:trace contextRef="#ctx0" brushRef="#br0" timeOffset="388.6564">5884 1302 210,'0'-9'236,"0"9"-13,15 0-27,-15 0-4,0 0 9,0 0 29,0 9 23,-15-9 26,15 0-252,0 19-27,0-1 0,0 1 0,-15 0 0,15 18 0,0-9 0,-15 28 0,15-19 0,-15-9 0,15 28 0,0-38 0,0 19 0,0-9 0,0 9 0,0-18 0,0 0 0,0-19 0,0 9 0,15 0 0,0-9 0,0 0 0,0-9 0,-1 0 0,1-10 0,0-18 0,0 0 0,0 9 0,0-9 0,0-1 0,14 1 0,-29 9 0,0-9 0,0 18 0,0 1 0,0-1 0,-29 10 0,29-10 0,-15 19 0,15-18 0,-15 18 0,0 0 0,0 0 0,0 0 0,0 0 0,1 0 0,-1 0 0,0 0 0,0 0 0,15 0-87,-15 0-306,15 0-15,15 0 37,-15 0 49</inkml:trace>
  <inkml:trace contextRef="#ctx0" brushRef="#br0" timeOffset="796.1519">6613 1191 347,'0'0'280,"-30"-19"-8,30 19-12,0-19-4,-15 1 5,0-1 11,15 1-173,-14-1-99,14-9 0,-15 9 0,15 1 0,-15-1 0,15-18 0,-15 28 0,15-10 0,-15 1 0,15 18 0,-15 0 0,15-19 0,-15 19 0,0 19 0,0-19 0,15 18 0,-29 1 0,14 9 0,15 9 0,-15-19 0,15 1 0,-15 0 0,15-10 0,0 10 0,0-1 0,15-18 0,-15 19 0,15-19 0,0 0 0,14 0 0,-29 0 0,15 0 0,0 0 0,0 0 0,0 0 0,0 0 0,-15 0 0,0 18 0,-15 1 0,15 0 0,-15 9 0,15 9 0,-15-19 0,-15 10 0,30 9 0,-29-18 0,14 18 0,0-18 0,0-10 0,0 10 0,0-1 0,15-18 0,-15 19 0,1-19 0,-1 19-458,0-19-156,15 0-357</inkml:trace>
  <inkml:trace contextRef="#ctx0" brushRef="#br0" timeOffset="1506.5864">6970 1339 760,'-15'-27'478,"0"8"-114,-14 19 0,14-19-283,0 19-81,0 0 0,0 0 0,0 0 0,0 0 0,15 19 0,-15-19 0,15 19 0,0 8 0,0-8 0,0 0 0,15-1 0,-15 10 0,15-9 0,-15 18 0,15-18 0,0 18 0,0-28 0,0 28 0,14-18 0,-14 0 0,0-1 0,30 1 0,-45-10 0,15 10 0,15-1-66,-16-18-344,1 0-4,-15 0 2,15 0 74</inkml:trace>
  <inkml:trace contextRef="#ctx0" brushRef="#br0" timeOffset="1667.4058">7074 1200 275,'0'-9'346,"0"-10"-2,0 19-20,0-19 29,0 19 49,0 0-399,0 19-3,-15-19 0,1 19 0,-1-19 0,0 28 0,0 9 0,-30 0 0,1-9 0,14 9 0,0 19 0,0-10 0,15-8 0,-29 8-219,14 10-322,-15-19-3</inkml:trace>
  <inkml:trace contextRef="#ctx0" brushRef="#br0" timeOffset="8195.8449">7387 1395 202,'0'19'160,"0"-1"-51,0-8-47,0 8-8,0-18 46,0 19 50,15-19 10,0 19-10,-1-19-22,1 0-21,0 0-16,0 0-8,15-19 10,-15 19 6,15-19-4,-1-18-4,-14 9-20,15-9-29,0-9-42,-15 8 0,-1 1 0,1-9 0,0-10 0,-15 19 0,0-10 0,0 10 0,0 0 0,0-10 0,-15 29 0,15-20 0,-15 20 0,1-1 0,-1 10 0,-15-10 0,0 19 0,15 0 0,-14 0 0,-1 19 0,0-10 0,0 10 0,15-1 0,0 1 0,1 0 0,-1 18 0,15-28 0,0 28 0,0-18 0,0-1 0,15 20 0,-1-10 0,1-10 0,15 1 0,-15 18 0,15-18 0,0 9 0,-16-10 0,16 19 0,0-18 0,-15 9 0,0 9 0,0 0 0,-1-18 0,1 27 0,-15-8 0,0-1 0,0-9 0,0 9 0,-15 0 0,1-9 0,-1 9 0,0 0 0,0-18 0,-15 0 0,15 9 0,-14-10 0,14 1 0,0-19 0,-15 18 0,15-18 0,0 0 0,0 0 0,0-18 0,15 18 0,-14-19 0,14 1 0,0-10 0,0 9 0,0-37 0,14 10 0,1-10 0,15-9 0,0-10 0,0 10-108,-1 9-374,31-9-39,-15-9 68</inkml:trace>
  <inkml:trace contextRef="#ctx0" brushRef="#br0" timeOffset="9024.3431">4485 2270 274,'0'9'296,"-30"-9"-32,30 9-50,0-9-64,-15 0-45,15 0 28,0 0 36,0 0 43,15 0 18,-15 19-230,30-19 0,-30 0 0,29 0 0,1-19 0,0 19 0,15 0 0,14 0 0,16 0 0,-16 0 0,30 0 0,1 0 0,14 0 0,-30 0 0,30 0 0,1 19 0,14-19 0,-15 18 0,15-18 0,0 19 0,15 0 0,0-19 0,0 18 0,15-8 0,0-1 0,14 9 0,1-8 0,15 8 0,-1 1 0,-14-19 0,14 0 0,1 19 0,0-19 0,-1 0 0,-14 9 0,0-9 0,-16 9 0,1-9 0,-15 9 0,-15-9 0,0 10 0,-29-10 0,14 9 0,-30-9 0,1 9 0,-1-9 0,-14 0 0,-16 0 0,-14 10 0,0-10 0,-15 0 0,0 0 0,-1 0 0,-28 0 0,-1 0-388,-15 0-43,0-10 10,-29 10 65</inkml:trace>
  <inkml:trace contextRef="#ctx0" brushRef="#br0" timeOffset="9522.3203">5184 2846 342,'0'-18'230,"-15"18"-15,15 0-17,0-19-7,-15 19 18,15 0 35,0 0 22,0 0-114,0 0-152,0 19 0,0-1 0,0 1 0,0 9 0,-14 9 0,14 19 0,-15 9 0,0-19 0,0 10 0,15 0 0,-30-9 0,30-10 0,-30 0 0,30 0 0,0-18 0,-15 9 0,15-10 0,0-18 0,0 19 0,0-38-67,0 19-239,15-18-14,15-19-15,0 9 26,-30-10 58,30-8 67,-1-1 60</inkml:trace>
  <inkml:trace contextRef="#ctx0" brushRef="#br0" timeOffset="9822.3579">5348 2977 49,'15'-10'78,"0"-8"19,0 18 20,-1 0 29,1 0 29,-15 0 20,0 0 42,30 18 31,-30-8 27,0-1 13,0 19-226,0-10-82,0 20 0,0-20 0,-30 19 0,30-9 0,0 10 0,-15-11 0,15 11 0,0-20 0,0 19 0,0-18 0,0-19 0,0 19 0,0-10 0,15-9 0,15-9 0,-15-1 0,0 1 0,15-28 0,-16 9 0,16-9 0,0 0 0,-15-1 0,0 1 0,15 9 0,-30-9 0,0-10 0,0 20 0,0-1 0,-30 9 0,15-9 0,0 10 0,0 8 0,-15-8 0,1 18 0,-1-10 0,0 10 0,30 0 0,-45 0 0,16 10 0,14-1 0,0-9 0,0 9 0,0-9-17,15 10-320,0-10-11,0 9 7,15 0 13,0 0 46</inkml:trace>
  <inkml:trace contextRef="#ctx0" brushRef="#br0" timeOffset="10169.6362">5869 2874 189,'0'10'304,"0"-1"-24,0-9-55,0 9-14,0-9 11,0 0 26,0 0 29,0 0-186,0 9-91,15 10 0,0-19 0,-1 19 0,1-19 0,0 18 0,15-18 0,-15 10 0,0-1 0,14 9 0,-29-8 0,0 8 0,15 20 0,-15-20 0,0 1 0,0 9 0,-15 9 0,15 0 0,0-18 0,-29 9 0,14 9 0,-15-19 0,15 1 0,0 0 0,0-1 0,1-8 0,-1-1 0,15 0 0,-15 10 0,30-19 0,0 0 0,14 0 0,1-19 0,0 19 0,14-9 0,-29 0 0,15 9 0,15-10-186,-1 1-130,-14 0 1,15-1-1,-15 1 19,-1 9 50,1 0 67</inkml:trace>
  <inkml:trace contextRef="#ctx0" brushRef="#br0" timeOffset="10426.3929">6419 3107 228,'0'-10'225,"0"1"-3,0 9-20,0 0-10,0 0 14,0 0 22,0 0 35,0 0-6,0 0-233,0 0-24,0 9 0,0 1 0,0 8 0,0 1 0,0 9 0,0-9 0,0-1 0,0 1 0,0 9 0,0-10 0,0 1 0,0-1 0,0 1 0,0-10 0,0 1 0,0-1 0,0 0 0,15 1 0,-15-1 0,15-9 0,0 9 0,0-9 0,0 0 0,0 0 0,0-9-276,0 9-55,-1-9 6,1-10 3,-15 10 38,15-10 61</inkml:trace>
  <inkml:trace contextRef="#ctx0" brushRef="#br0" timeOffset="10584.3479">6524 3014 217,'0'-10'220,"0"10"3,-15 0 5,15 10 9,0-10 39,-15 18 77,15 1-60,-15 0-293,15 8 0,-15 1 0,0 19 0,0-10 0,0-9 0,15 28 0,-29-10 0,-1 1 0,15-1 0,15 1 0,-15 9-167,0-19-307,15 9-44,-15 10 83</inkml:trace>
  <inkml:trace contextRef="#ctx0" brushRef="#br0" timeOffset="10960.0542">6777 3088 187,'0'0'225,"0"0"2,0 9-19,0-9-19,0 10 83,29 8 43,-29 1-3,0 9-200,15-9-112,-15 8 0,15 1 0,0 0 0,0 9 0,0-18 0,0 9 0,0 0 0,-1 0 0,16-10 0,-15 1 0,15 0 0,-30-1 0,15-9 0,0 10-22,0 0-292,-1-19-19,1 0-2,-15 0 4,15 0 40,0 0-128</inkml:trace>
  <inkml:trace contextRef="#ctx0" brushRef="#br0" timeOffset="11131.3546">7104 3051 327,'-15'-19'322,"15"10"5,0 0-21,0 9-8,-15 0-13,15 0-103,-15 9-182,1 19 0,-1-9 0,-15 8 0,30 1 0,-45 19 0,15-10 0,1 0 0,-1 10 0,0-1 0,0-8 0,30 17 0,-44-27 0,14 19 0,0-1 0,0-18-325,1 0-82,14 0-23,0-9 43</inkml:trace>
  <inkml:trace contextRef="#ctx0" brushRef="#br0" timeOffset="11377.364">7431 3228 697,'0'0'251,"0"0"-122,0 0-69,0 0-28,0 0 18,0 0 113,0 0 103,0 0 44,0 9-221,-14-9-89,14 9 0,0 1 0,0 8 0,-15 1 0,15 18 0,-15-18 0,15 18 0,-15-9 0,0 9 0,15-18 0,-15 8 0,15 11 0,0-20-304,0 1-24,0-10 4,0 10 13,15-10 35,0-9 58</inkml:trace>
  <inkml:trace contextRef="#ctx0" brushRef="#br0" timeOffset="11729.1572">7595 3330 159,'0'0'156,"0"0"-7,0 0-9,0 0-11,0 0 8,0 0 52,0 0 65,0 9 41,0 10 7,0 0-165,0 18-137,0-19 0,0 10 0,0 0 0,0 19 0,-15-29 0,15 19 0,0-9 0,0 10 0,0-20 0,0-9 0,0 10 0,0 0 0,0-10 0,15 0 0,-15 1 0,15-10 0,0 0 0,0 0 0,0-19-2,0 10-121,14-10 7,-14 0 23,0 10 31,0-28 31,0 9 13,-15 0 12,15 0 2,-15 10 13,0-10 10,0 0 19,0 9 19,0-9 31,-15 10 3,15-1 6,-15 10-41,0-10-56,0 10 0,0 0 0,0-1 0,1 10 0,-16 0 0,15 0 0,-15 0 0,15 0 0,0 10 0,1-10 0,-1 0 0,0 0-187,15 0-148,0 0 3,0 0 14,0 9 26,15-9 51,0 0-99</inkml:trace>
  <inkml:trace contextRef="#ctx0" brushRef="#br0" timeOffset="12258.3708">7997 3274 373,'0'0'234,"15"19"-59,-15-19-39,0 0 0,0 0 38,0 0 44,0 0 44,0 0 26,0 0-237,15 0-51,0 0 0,0 18 0,-1-18 0,1 0 0,0 0 0,0 19 0,0-10 0,-15 1 0,15 18 0,-15-10 0,0 19 0,0-18 0,-15 0 0,15 8 0,-15 11 0,0-20 0,15 1 0,-15 9 0,0-19 0,15 10 0,0-10 0,0 10 0,-14-19 0,14 0 0,14 0 0,16 0 0,-15 0 0,15-19 0,0 10 0,-1-1 0,16 1 0,0-10-148,-16 1-101,31-1-23,-15-18 8,-1 9 24,16-9 7,-16 0 31,16 0 54,-15-10 48,-1 10 43,-14-10 32,0 19 41,-15 1 58,0 8 56,-15 19 55,0-19 26,0 10-2,0 0-31,0 9-25,-15 0-16,15 0 14,-15 9 41,15 0 58,-15 10-198,0 0-52,0-1 0,15-9 0,-15 19 0,0-9 0,1 9 0,14-10 0,-15 1 0,15 0 0,0-10 0,0 10 0,0-10 0,0 19 0,15-28 0,-15 18 0,14-18 0,1 19 0,15-19 0,-15 0 0,15 0 0,-1 9 0,-14-9 0,15 0 0,-15 0 0,15-9 0,-15 9 0,14 0 0,-14 0-87,0-19-236,0 19-25,0 0-17,0 0 33,-15-18 76</inkml:trace>
  <inkml:trace contextRef="#ctx0" brushRef="#br0" timeOffset="12431.8769">8905 3070 722,'-15'0'496,"15"-19"-72,0 19-122,0 0-199,0 19-103,0-1 0,0 10 0,0 28 0,0 0 0,-15 27 0,0 20 0,0-10 0,0 37 0,-14 28 0,-1-9 0,0 18 0,-14 1 0,-1 9-511,-15 9-88,16-19-332</inkml:trace>
  <inkml:trace contextRef="#ctx0" brushRef="#br0" timeOffset="12779.8016">7402 4288 7,'0'-9'0</inkml:trace>
  <inkml:trace contextRef="#ctx0" brushRef="#br0" timeOffset="13217.9396">7372 3637 676,'-15'19'347,"0"-1"-16,0-18-45,0 9-116,15 1-61,-14-10 6,28 9-102,1 0-13,0 1 0,15-1 0,15 0 0,14-9 0,1-9 0,14 0 0,15-10 0,16 0 0,14-8 0,0-11 0,15-8 0,14 9 0,1-19 0,-15 9 0,15-8 0,-15 8 0,0 10 0,-15-10-130,0 19-296,-30 19-14,1-9 34,-16 36 93</inkml:trace>
  <inkml:trace contextRef="#ctx0" brushRef="#br0" timeOffset="14231.2211">4976 3507 36,'0'0'36,"0"0"-4,0 0 0,0 0 1,0 0 8,0 0 8,0 0 21,0 0 19,0 0 12,0 0 16,0 9 3,0-9 16,0 0 27,0 0 40,15 0 15,14 0 21,-14 0 16,45 0-178,-45 0-77,29 0 0,16 0 0,14-9 0,1-1 0,14 1 0,15-9 0,15-1 0,15 0 0,0-27 0,15 18 0,0 0-289,0 9-225,14 1 15,-14-10-242</inkml:trace>
  <inkml:trace contextRef="#ctx0" brushRef="#br0" timeOffset="17097.676">6643 809 0,'-15'0'0,"0"0"0,15 0 0,-30-18 0,15 18 0,0-19 0,1 19 0,-1-19 0,0 1 0,15 18 0,-15-28 0,0 28 0,0-19 0,-15 1 0</inkml:trace>
  <inkml:trace contextRef="#ctx0" brushRef="#br0" timeOffset="17877.4139">9173 1925 0,'-15'0'0,"0"-9"0,0 0 0,0 0 0,-15 9 0,16-19 0,-16 19 0,0-19 0,-15 19 0,16-18 0,-1-1 0</inkml:trace>
  <inkml:trace contextRef="#ctx0" brushRef="#br0" timeOffset="17948.3096">8057 1656 0</inkml:trace>
  <inkml:trace contextRef="#ctx0" brushRef="#br0" timeOffset="18152.1247">8071 1153 91</inkml:trace>
  <inkml:trace contextRef="#ctx0" brushRef="#br0" timeOffset="18238.3332">8071 1153 908,'0'0'-200,"0"0"150,0 0 87,15 0 60,-15 0 44,0 19 26,0-19 22,0 0 11,0 0 2,0 0-4,15 0-40,-15 19-158,0-19 0</inkml:trace>
  <inkml:trace contextRef="#ctx0" brushRef="#br0" timeOffset="18332.2975">8116 1219 1991,'0'18'56,"0"1"-56,15-1 0,-15 1 0,15 0 0,-15 8 0,15 11 0,0-20 0,-15 10 0,15 9 0,-1-18 0,1 18-82,0-18-209,0 9-21,-15 9-2,15-18 1,0-1 38,-15 1 66</inkml:trace>
  <inkml:trace contextRef="#ctx0" brushRef="#br0" timeOffset="18463.935">8339 1079 204,'0'-9'167,"0"-10"-26,0 19-24,0-19-18,0 19 2,0 0 21,0 0 27,0-18 38</inkml:trace>
  <inkml:trace contextRef="#ctx0" brushRef="#br0" timeOffset="18515.9046">8295 1153 2047,'-15'19'0,"0"9"0,0 9 0,-15 0 0,15 1 0,-14-11 0</inkml:trace>
  <inkml:trace contextRef="#ctx0" brushRef="#br0" timeOffset="18605.8517">8057 1656 0,'-15'-19'0,"0"19"0,15-18 0,0-1 0,30 0 0</inkml:trace>
  <inkml:trace contextRef="#ctx0" brushRef="#br0" timeOffset="18644.8284">8116 1535 4</inkml:trace>
  <inkml:trace contextRef="#ctx0" brushRef="#br0" timeOffset="18709.7914">8711 1256 176</inkml:trace>
  <inkml:trace contextRef="#ctx0" brushRef="#br0" timeOffset="18769.7584">8711 1274 617,'0'0'165,"0"19"-1,0-19-12,0 0-14,0 0 0,0 9-12</inkml:trace>
  <inkml:trace contextRef="#ctx0" brushRef="#br0" timeOffset="18834.7253">8637 1777 1792,'0'9'36,"15"0"-49,-15 1-45,15 8-4</inkml:trace>
  <inkml:trace contextRef="#ctx0" brushRef="#br0" timeOffset="18948.5741">8801 1777 1292,'15'-19'-88,"-1"-18"19,1 18 22,15-27 26,-15 9 8,0-19 5,0 28 10,0-9 1,0-1 13,-15 1 33,14 9 30,-14 10 17,-14-1-8,14 0-9,-15 1-33,0 9-14,0-10-17,-15 19 3,0-19-18,1 19-9,14-55-94</inkml:trace>
  <inkml:trace contextRef="#ctx0" brushRef="#br0" timeOffset="19025.5354">8354 1172 0,'-44'-19'0,"-16"19"0,15 0 0,-14 0 0,-1 0 0,1 0 0,14 0 0,-14 0 0,-1 0 0,1 0 0,-1 0 0</inkml:trace>
  <inkml:trace contextRef="#ctx0" brushRef="#br0" timeOffset="19132.6026">5958 1302 0,'0'-9'0</inkml:trace>
  <inkml:trace contextRef="#ctx0" brushRef="#br0" timeOffset="19329.7084">5705 1219 1008,'0'-19'264,"-15"10"-100,0 9-42,15-19-19,0 0 0,0 1 0,0-1 21,15 1-68,0-10-56,15 9 0,14-18 0,16 0 0,14 9 0</inkml:trace>
  <inkml:trace contextRef="#ctx0" brushRef="#br0" timeOffset="19452.5975">6464 912 2047,'45'18'-14,"-1"1"-7,16 27 9,-30-9 9,-1 10 5,1 9 7,-15 9 4,0 9 7,-15-9-14,-15 10-6,-15-10 0,15 0 0,-14-9 0,-1 0 0,-30-10 0,16-9 0,-16-18 0,1 0 0,-1-10 0,1-9 0,-16-9 0,16 9 0</inkml:trace>
  <inkml:trace contextRef="#ctx0" brushRef="#br0" timeOffset="19543.7188">5794 1414 2047,'0'-37'0,"0"-1"0,15 1 0,15 9 0,0-9 0,0 0 0,29 9 0,15 9 0,-29 19 0,30-18 0,-1 36 0,-14-18 0,-1 38 0,-14-10 0</inkml:trace>
  <inkml:trace contextRef="#ctx0" brushRef="#br0" timeOffset="19616.308">6494 1665 2047,'-15'19'0,"0"-1"0,-15 1 0,-14-1 0,14 1 0,-15 0 0,1-19 0,-1-19 0,-15 19 0</inkml:trace>
  <inkml:trace contextRef="#ctx0" brushRef="#br0" timeOffset="19671.2828">5958 1423 2047,'15'-28'-172,"0"-28"-239,29 19-14,-29 9 23,45-9 90</inkml:trace>
  <inkml:trace contextRef="#ctx0" brushRef="#br0" timeOffset="19725.2438">6241 1172 0,'74'-19'0,"30"19"0,1-18 0,-1 18 0,30-19 0,0 19 0,15 0 0,-1 0 0,1 0 0,15 0 0,0 0 0,-1 0 0</inkml:trace>
  <inkml:trace contextRef="#ctx0" brushRef="#br0" timeOffset="19896.8462">9188 1842 0,'-15'0'0,"0"0"0,0 0 0,0 0 0,-15 0 0,1 0 0,14 0 0,-15 0 0,15-19 0,-15 19 0,15 0 0,1-18 0,-1 8 0,15-8 0,-15 18 0,15-19 0,0 0 0,0-18 0</inkml:trace>
  <inkml:trace contextRef="#ctx0" brushRef="#br0" timeOffset="19965.3054">9083 1256 0</inkml:trace>
  <inkml:trace contextRef="#ctx0" brushRef="#br0" timeOffset="20027.2717">9069 1098 0,'-15'-19'0,"15"10"0,15 9 0,-15-19 0</inkml:trace>
  <inkml:trace contextRef="#ctx0" brushRef="#br0" timeOffset="20087.2364">9024 930 0,'0'0'0,"0"-18"0,0 18 0,0-19 0</inkml:trace>
  <inkml:trace contextRef="#ctx0" brushRef="#br0" timeOffset="20133.2143">9039 912 1004,'0'0'353,"0"0"16,0 0-48,15 0-321,-15-38 0,-15-8 0</inkml:trace>
  <inkml:trace contextRef="#ctx0" brushRef="#br0" timeOffset="20192.1805">9098 930 2047,'30'19'0,"-15"-10"0,0 10 0,-15-47 0</inkml:trace>
  <inkml:trace contextRef="#ctx0" brushRef="#br0" timeOffset="20397.3069">9069 1135 2047,'14'0'0,"1"0"0,-15-19 0,30 19 0,-15 0 0,15 0 0,0 0 0,-16 0 0,16 0 0,-30 19 0,0-1 0,15-18 0,0 0 0,0 0 0,-15 19 0,0-19 0,0 19 0,0-19 0,0 28 0,-15-28 0,0 18 0,0 1 0,0-19 0,0 18 0,1-18 0,-16 19 0,15-19 0</inkml:trace>
  <inkml:trace contextRef="#ctx0" brushRef="#br0" timeOffset="20634.8765">9024 1293 0,'-15'0'0,"15"0"0,-15 9 0,15 10 0,-15-1 0,15 1 0,-15 0 0,15-1 0,-14 1 0,14 9 0,-15 9 0,15-18 0,-15-1 0,0 10 0,0 9 0,-15-18 0,15 0 0,0-1 0,-14 1 0,-1-1 0,15-8 0,-15 8 0,1 1 0,-1-1 0,0-18 0,0 19 0,0-19 0,1 0 0,-1 0 0,15 0 0,0 0 0,0 0 0,0-19 0,15 19 0,-14-18 0,14 18 0,0-19 0,14 19 0,-14-18 0,15 18 0,0-19 0,0 10 0,0 9 0,-15-19 0,15 19 0,0-18 0,0-1 0,-1 0 0</inkml:trace>
  <inkml:trace contextRef="#ctx0" brushRef="#br0" timeOffset="21133.1419">8667 1256 199,'15'0'210,"-15"0"9,0 0-5,0 0-9,0 0-3,0 0 14,0 0 18,0 0 19,0 18-158,0-18-95,0 19 0,0-10 0,-15 10 0,15-1 0,-15 20 0,15-1 0,-15 9 0,0 10 0,0-19 0,-15 10 0,16-10 0,-1 10 0,0-10 0,0 0 0,15-18 0,-15 9 0,15-10 0,-15 1 0,15-19 0,0 0 0,15-19 0,-15-18 0,15-10 0,0 10 0,0-9 0,14-10 0,-14-9 0,0 9 0,0 0 0,0 10 0,-15 8 0,15-8 0,-15 9 0,15 18 0,-15 1 0,0 18 0,0-19 0,0 10 0,0 18 0,0 10 0,0-1 0,-15 19 0,15-9 0,-15 28 0,0 0 0,0-10 0,-15 10 0,16-9 0,-1 9 0,0-19 0,0 9 0,0-9 0,0-18 0,15 0 0,0-10 0,-15 0 0,15 1 0,0 8 0,0-36-346,15 18-53,45 0-211</inkml:trace>
  <inkml:trace contextRef="#ctx0" brushRef="#br0" timeOffset="21403.1765">8935 1423 2047,'0'19'0</inkml:trace>
  <inkml:trace contextRef="#ctx0" brushRef="#br0" timeOffset="21626.2896">8845 1581 2047,'0'38'0,"-15"-20"0,1 10 0,-1 9 0,0-18 0,0 18 0,0-18 0,15-1 0,0 10 0,0-28 0,0 19 0,15-19 0,0 0 0,0 0 0,14 0 0,1-37 0,0 9 0,15 9 0,-16-37 0,1 19 0,0-9 0,0 8 0,-15-8 0,-1 9 0,-14 18 0,15 0 0,-15-18 0,0 28 0,-15-10 0,15 19 0,-14-18 0,14 18 0,-15 0 0,0 0 0,-15 0 0,15 0 0,-15 0 0,16 18 0,-16 1 0,15-19 0,-15 9 0,15 0 0,0 1 0,0-75-2046,1 65 2441</inkml:trace>
  <inkml:trace contextRef="#ctx0" brushRef="#br0" timeOffset="21685.2531">8994 1739 0,'15'19'0,"15"0"0</inkml:trace>
  <inkml:trace contextRef="#ctx0" brushRef="#br0" timeOffset="23326.7892">10393 2065 287,'15'-19'204,"-15"19"-28,0-9-15,0 9 0,0 0 29,0 0 46,0 0 42,0 9 63,0 10-328,0-19-13,0 19 0,0-19 0,0 37 0,-15-19 0,0 10 0,-14 28 0,-1-19 0,0 10 0,-15 9 0,16 9 0,-16-9 0,0-1 0,1 10 0,-1-9 0,0 9 0,16-9 0,-16 9 0,15-27 0,0 8 0,1-27 0,14-1 0,0 1 0,15-10 0,0 0 0,0-18 0,0 0 0,15-10 0,14 1 0,1-29 0,0 1 0,0-1 0,14-18 0,1 9 0,-15-9 0,15 9 0,-1-9 0,-14 9 0,0 1 0,-1 8 0,1 10 0,-15-10 0,0 10 0,15 0 0,-15 0 0,-15 27 0,15-27 0,-15 37 0,14-18 0,-14-1 0,0 19 0,0 0 0,0 19 0,15-19 0,-15 18 0,0 1 0,0-1 0,0 29 0,0-10 0,0 0 0,0 28 0,-15-9 0,15 9 0,-14-18 0,-1 27 0,15-18 0,-15 9 0,15-18 0,-15-1 0,15 1 0,0-10 0,0-9 0,0-10 0,0 1 0,0-19 0,0 19 0,15-38 0,-15-9 0,15 0 0,0-18 0,-1-1 0,16-9 0,-15-9 0,0-9 0,0-1 0,15 10 0,-16 0 0,1-9 0,0 27 0,0-8 0,0-1 0,0 9 0,0 10 0,15-10 0,-16 10 0,1 0 0,0 9 0,-15 10 0,15-1 0,-15 0 0,15 19 0,-15-18 0,0 18 0,0-19 0,0 19 0,15 0 0,-15 0 0,0 19 0,-15-19 0,15 0 0,0 18 0,0-18 0,0 19 0,0 0 0,15-1 0,-15 10 0,0 9 0,0 0 0,0 10 0,15 9 0,-15 9 0,0 9 0,0-9 0,0 28 0,0 0 0,15 19 0,-15 0 0,0 9 0,14-10 0,-14 10 0,15 0 0,0 0 0,-15-19 0,15 19 0,-15-37 0,15 0 0,-15-10 0,0-9 0,0-9 0,0-19 0,0 0 0,0-9-356,0-9-93,-15 0 18,15-10 75</inkml:trace>
  <inkml:trace contextRef="#ctx0" brushRef="#br0" timeOffset="24591.0058">9143 856 276,'0'0'148,"-15"0"-19,15 0-15,0 0-10,0 0-8,0 0 3,0 0 18,0 0 1,0 0-2,0 0-10,0 0 16,0 0 6,0 0-19,15 18-18,-15-18-26,15 0-25,-15 19-2,15-19-11,0 0-23,-15 0-4,15 19 0,-1-19 0,1 18 0,-15-18 0,0 19 0,0-19 0,0 9 0,0 10 0,-15-19 0,1 18 0,-1 1 0,0-1 0,0 1 0,0 0 0,-15-19 0,15 9 0,-14 10 0,14-19 0,0 0 0,0 18 0,0-18 0,0 0 0,0 0-85,0-18-285,15 18-57,0 0 4,0 0 73</inkml:trace>
  <inkml:trace contextRef="#ctx0" brushRef="#br0" timeOffset="37678.0146">22032 6781 312,'0'0'257,"0"0"-61,0 0 14,0 0 9,0 0 1,14 0 11,-14 9 52,15-9-164,-15 10-119,15-10 0,0 0 0,0 0 0,0 0 0,0 0 0,0 0 0,-1-10 0,1 10 0,15 0 0,-15 0 0,15 10 0,-15-10 0,14 9 0,1 0 0,0 10 0,0-1 0,-1 1 0,-14 9 0,0-9 0,0 18 0,0-9 0,0 9 0,-15-9 0,0 9 0,0 0 0,0 10 0,-15-10 0,0 0 0,0 10 0,0-10 0,0 0 0,-14-9 0,14 0 0,0 0 0,0-10 0,0 1 0,0-10 0,15 1 0,15-29 0,0 10 0,0-19 0,15 0 0,14 0 0,-14-9 0,0-1 0,15 11 0,-16-11 0,16 10 0,0-9 0,-1 9 0,1 0 0,0 1 0,-1 8 0,1-9 0,-15 9 0,-1 10-263,1 0 6,0-10 1,-15 10 10,0 9 21,0-9 23,-15-1 41,14 10 56,-14-9 45,0 0-29,-14-1 54,14-8 28,0-1 17,-15 1 13,15-1 15,0 0 14,-15 1 13,15-1 27,0 10 20,0-10 25,0 10 24,0 0 14,0-1 5,0 10-9,0 0 0,0 0-4,0 0-3,-15 0 9,15 0-158,0 10-15,0-1 0,0 0 0,0 10 0,0 9 0,0 0 0,0 9 0,-15 0 0,15 10 0,0-10 0,-15 0 0,15 0 0,0-9 0,0 0 0,-15 0 0,15 0 0,0-10 0,0 1 0,15-10 0,-15 1 0,0-1 0,0 0 0,15 1 0,0-10 0,0 9 0,0-9 0,0 0 0,-15 9 0,14-9 0,-14 9 0,0 1 0,0-1 0,0 10 0,0-10 0,0 10 0,-14-1 0,14 1 0,0-1 0,-15 1 0,15-10 0,0 10 0,-15-10 0,15 1 0,-15-10 0,0 0 0,15-10-280,-15-8-13,0-1-11,0 0 45,0-8 53,1-11 43,14 1 51,-15 0 34,15 0 36,0-10 26,0 10 30,0 0 20,15 9 33,-15 0 28,14 0 25,-14 9 33,15 1 22,-15-1 18,0 1 11,15 8-4,-15 1 10,0 0-14,15-1-104,-15 1-92,0 0 0,15 0 0,0-1 0,0 1 0,0 9 0,0-9 0,-1 9 0,1-10 0,0 10 0,15 0-50,-15 0-153,15 0-51,-1 0-30,1 0-7,0 10 18,0-10 30,-1 18 51</inkml:trace>
  <inkml:trace contextRef="#ctx0" brushRef="#br0" timeOffset="38070.1717">23564 6558 157,'15'-19'139,"-15"1"31,0 8 3,0 1-17,0 0-12,0 9-22,0-10-4,0 10-9,0 0-8,0 0-11,0 10 9,0-1 23,-15 0-2,15 19-8,-14 9 3,-1 10-115,0 18 0,0 9 0,-15 1 0,15 9 0,-14 9 0,14-10 0,-15 1 0,15-10 0,0 1 0,15-19 0,0-10 0,0 1 0,15-19 0,15-10 0,-15 1 0,14-10 0,16-9 0,0-19 0,-1 1-2,-14-1-81,15-9 16,-1-9 19,-14 0 12,0 9 23,-15-9 15,15 9 31,-30 0 22,14 9 24,-14-9 1,-14 19-80,14-9 0,-15 8 0,0 1 0,-15 0 0,0-1 0,-14 10 0,14 0 0,-15 0-150,1 10-80,-16-1-67,1 0-47,14 10-6,-15-1 48</inkml:trace>
  <inkml:trace contextRef="#ctx0" brushRef="#br0" timeOffset="38827.4">22076 8074 355,'0'0'221,"0"9"-57,0 1-27,0-1-32,0-9-34,0 9-10,0 0 24,0 1 18,15 8 18,0-8-1,-15 8-15,15-8-16,0 8-34,0 1-21,-1-10-6,-14 10-13,15-1-8,0-8-9,0 8 5,0-9 2,-15 1-11,15-1 3,0 0 3,-15 1 2,0-1-4,15-9-1,-15 9 9,0 1-6,0-10-2,0 9 0,15-9 2,-15 0 6,0 9-11,0-9 7,0 9-2,0-9-2,14 10 7,-14-1-5,15 0 0,-15 1 6,15-1-9,-15 0 0,15 1 0,-15-1 3,0 0 0,15-9 0,-15 10 0,0-10 5,0 9-5,0-9-4,0 0 6,0 9 4,15-9-8,-15 0 6,0 0 0,0 0 4,0 0-7,0 0 8,0 0 0,-15 0-2,15 9-1,0-9 0,-15 0 0,15 10-16,-15-10 6,0 0-6,0 0-30,15 0-13,-14 0-31,-1 0-12,0 0-37,-15 0-20,15-10-11,0 1-10,0 0 7,0 0 14,1-10 32,-1 0 14,0-9 21,15 0 17,-15 1 19,15-1 19,15 0 16,-15 0 17,15 0 18,0 0 15,-1 0 26,1 0 15,15 10 11,-15-10 8,0 9 16,15 10 5,-15-10 10,14 10 14,-14 0 5,15-1 4,-15 1-3,15 9 0,-16-9-14,16 9-28,0 0-30,-15 0-26,15 0-36,-15 0-12,14 0-5,1 9-66,0-9-70,-15 9-54,14-9-48,1 0-33,0 10-11,0-1 24,0-9 41,-1 9 57</inkml:trace>
  <inkml:trace contextRef="#ctx0" brushRef="#br0" timeOffset="39012.0827">22969 8037 488,'0'0'306,"0"0"-42,0 0-64,0 0-48,0 0-10,0 0 24,0 0 28,0 0-59,0 9-135,0 0 0,0 1 0,15 8 0,-15 10 0,0 9 0,0 1 0,0 8 0,0 1 0,0-1-96,0 1-227,0-10-32,0 0 7,0 0 32,0 0 69,0-9 73</inkml:trace>
  <inkml:trace contextRef="#ctx0" brushRef="#br0" timeOffset="39350.2234">23297 8037 647,'0'0'424,"14"0"-53,-14 0-96,0-10-122,15 10-49,0-9-31,0 0-73,0 9 0,0-9 0,15-1 0,-15 10 0,14 0 0,-14 0 0,0 0 0,15 10 0,-15-10 0,14 9 0,1 0 0,0 10 0,-15-10 0,0 10 0,0-10 0,0 10 0,-1-1 0,-14 1 0,0 9 0,-14-10 0,14 1 0,-15 9 0,0 0 0,-15-10 0,0 10 0,15-9 0,-14 9 0,-1-10 0,15 1 0,-15-1 0,30-8 0,-15-10 0,15 9 0,15-9 0,0 0 0,0-9 0,15-1 0,14 1 0,1-9 0,0-1-81,-1 0-212,1-9 7,14 10 35,-14-1 53,15-9 13,-1 19-23,1-10-3,-16 10-122</inkml:trace>
  <inkml:trace contextRef="#ctx0" brushRef="#br0" timeOffset="42135.6688">22999 4307 238,'0'9'270,"0"0"-44,0 1-31,-15 8-62,0 10-33,0-9-23,0 18 31,0 9 35,1 1 17,-1 9 1,0 0-1,-15 9-84,15 9-76,-15-9 0,16 10 0,-1-10 0,-15 0 0,15-9 0,15-10 0,-15-9 0,15 1 0,0-29 0,0 9 0,0-8 0,15-10 0,0 0 0,0 0 0,15-10 0,-16-8 0,16 9-68,0-29-44,0 1 7,-1 0 17,-14 0 35,15-10 12,-15 10 20,-15 0 14,15 9 10,-15 0 17,0 9 15,0 1 9,-15 18-9,0-19-5,0 19-3,0 19 10,0-19 7,-14 9 22,-1 10 11,0 9 0,0-10-77,1 10 0,14-9 0,-15 9 0,15-10 0,0 1 0,0-10 0,15 0 0,0 1-25,0-1-73,0-9-10,0 19-3,15-19-2,0 0-17,15 0-8,-15-19-6,29 0-6,-14 10 12,15-9 18,-1-10 33,1 0 28,0 0 30,-15 0 13,14 0 7,1 0 9,-15 19 3,-1-28 18,-14 18 19,0 10 24,0-1 20,-15 1 2,15 9 8,-15 0 7,0 0-1,0 0-4,0 0 12,0 0 6,0 0 13,-15 9 9,15 1-8,-15 8-15,15 10-53,-15-9-60,0 9 0,1 0 0,-1 9 0,0-9 0,15-10 0,-15 10 0,15-9 0,0-1 0,0-8 0,0 18 0,15-28 0,0 0 0,0 0 0,-1 0 0,31 0 0,-15 0 0,14-28 0,1 9 0,0 1 0,14-1 0,1-9 0,-16 0 0,16 0-33,-15 10-172,-1-10-20,1 9-20,0 10-12,-16-19 7,-14 19 33,15-1 46,-30 1 48,15 9 31,-15-9 27,-15 9 14,15 0 15,-15-10 4,-15 10-12</inkml:trace>
  <inkml:trace contextRef="#ctx0" brushRef="#br0" timeOffset="42255.2849">23684 4716 27,'-15'-19'46,"0"1"15,15-1 19,-15 1 7,15-1 1,0 19-2,0-28-11,0 19 7,15-1 8,0 10 17,0 10 11,-1 8 11,1 20-10,15-1-25,-15 28-36,0 19-25,-15 18-35,0 37-50,0 20-81,-15 27-57,-15 28-44,0 9-61</inkml:trace>
</inkml:ink>
</file>

<file path=ppt/ink/ink3.xml><?xml version="1.0" encoding="utf-8"?>
<inkml:ink xmlns:inkml="http://www.w3.org/2003/InkML">
  <inkml:definitions>
    <inkml:context xml:id="ctx0">
      <inkml:inkSource xml:id="inkSrc0">
        <inkml:traceFormat>
          <inkml:channel name="X" type="integer" max="1440" units="cm"/>
          <inkml:channel name="Y" type="integer" max="900" units="cm"/>
        </inkml:traceFormat>
        <inkml:channelProperties>
          <inkml:channelProperty channel="X" name="resolution" value="35.29412" units="1/cm"/>
          <inkml:channelProperty channel="Y" name="resolution" value="35.29412" units="1/cm"/>
        </inkml:channelProperties>
      </inkml:inkSource>
      <inkml:timestamp xml:id="ts0" timeString="2019-01-30T07:04:26.776"/>
    </inkml:context>
    <inkml:brush xml:id="br0">
      <inkml:brushProperty name="width" value="0.05292" units="cm"/>
      <inkml:brushProperty name="height" value="0.05292" units="cm"/>
      <inkml:brushProperty name="color" value="#FF0000"/>
    </inkml:brush>
  </inkml:definitions>
  <inkml:trace contextRef="#ctx0" brushRef="#br0">3620 16023,'0'0,"-106"0,-85-21,22-21,0-1,105 22,22 21,-22 0,1-21,20-21,22 21,-21-22,21-63,-43 1,22-22,-43-64,-42 43,43 21,41 21,1 21,-43-20,43 62,42-20,-42-22,20 43,1-22,-42-42,42 43,-22-1,22-41,21-22,0 42,-42-42,42 42,0-42,42 0,-42 64,127-107,-21 65,21-22,63-43,-41 64,62-21,22 22,-21-1,63 21,0-21,43 64,-64 42,0-21,21 21,0 0,42 0,64 106,64 21,84 42,64 64,169 84,21 22,-21-22,42-126,43 84,-191-63,-148-85,85 63,-255-63,1 21,-148-21,-64-63,-64-22,1 22,-22-64,-42 21,0 0,21 0,-21 22,0-1,0 43,0 20,42 44,-42-107,0 43,0-1,-21-41,-63 62,-1-41,21-1,-63 1,-63-1,-43 1,-127 42,-190-64,63 22,-338-1,-86-63,1 0,-127 0,127 0,211 0,234 0,126 0,22 0,126 0,64-85,21 43,22 21,-1-43,-42-20,-64-22</inkml:trace>
</inkml:ink>
</file>

<file path=ppt/ink/ink30.xml><?xml version="1.0" encoding="utf-8"?>
<inkml:ink xmlns:inkml="http://www.w3.org/2003/InkML">
  <inkml:definitions>
    <inkml:context xml:id="ctx0">
      <inkml:inkSource xml:id="inkSrc0">
        <inkml:traceFormat>
          <inkml:channel name="X" type="integer" max="1440" units="cm"/>
          <inkml:channel name="Y" type="integer" max="900" units="cm"/>
        </inkml:traceFormat>
        <inkml:channelProperties>
          <inkml:channelProperty channel="X" name="resolution" value="35.29412" units="1/cm"/>
          <inkml:channelProperty channel="Y" name="resolution" value="35.29412" units="1/cm"/>
        </inkml:channelProperties>
      </inkml:inkSource>
      <inkml:timestamp xml:id="ts0" timeString="2019-01-30T08:07:37.134"/>
    </inkml:context>
    <inkml:brush xml:id="br0">
      <inkml:brushProperty name="width" value="0.05292" units="cm"/>
      <inkml:brushProperty name="height" value="0.05292" units="cm"/>
      <inkml:brushProperty name="color" value="#FF0000"/>
    </inkml:brush>
    <inkml:context xml:id="ctx1">
      <inkml:inkSource xml:id="inkSrc2">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1" timeString="2019-01-30T08:07:58.697"/>
    </inkml:context>
  </inkml:definitions>
  <inkml:trace contextRef="#ctx0" brushRef="#br0">402 11726,'21'0,"1"0,41 0,1 0,41 0,22 0,-42 0,-43 0,22 0,-43 0,21 0,-20 0,20 0,0 0,-21 0,22 0,20 0,-42 0,22 0,-22 0,42 0,1 0,21 0,-22 0,-21 0,1 0,20 0,22 0,84 0,1 0,41 0,1 0,-22 0,1 0,42 0,-43 0,22 0,-64 0,21 0,-20 22,-1-22,0 21,21-21,22 42,20-21,-41 0,-86 1,1-22,42 0,-42 0,-1 0,-20 0,21 0,-64 0,106 0,21 0,-63 0,-1 0,43 0,43 0,-86 0,1 0,0 0,-43 0,21 0,22 0,-21 0,-43 0,0 0,0 0,21 0,22 0,-22 0,-21 0,43 0,21 0,-1 0,1 0,-22 0,1 0,21 0,-1 0,43 0,-21 0,-21 0,-1 0,-20 0,21 0,20 0,22 0,43 0,-43 0,-64 0,-42 0,22 0,-22 0,21 0,-21 0,43 0,21 0,-1 0,1 0,-43 0,43-43,-22 43,43 0,-21 0,0 0,-22-21,22 21,-22 0,43 0,21 0,42 0,22 0,-22 0,149 0,-107 0,22 0,-42 0,-22 0,0 0,-42 0,-21 0,127 0,-42 0,-1 0,-63 0,42-21,22-21,63 42,-21 0,-64-22,64 1,42 21,-21-42,85 42,-1-42,-126 20,0 1,-43 0,-63 21,42 0,43 0,-22 0,0-42,1 21,-1-1,43 22,20-21,86 21,21 0,-107 0,192 0,84 0,-64-63,85 42,64-64,63 21,-63 43,-233 21,-22 0,-20-21,-128 21,64 0,-63 0,63 0,-21 0,-43 0,64 0,-21 0,-42 0,-64-21,0 21,21 0,-106 0,22 0,-22 0,0 0,1 0,-1 0,21 0,-20 0,-1-21,-21 0</inkml:trace>
  <inkml:trace contextRef="#ctx0" brushRef="#br0" timeOffset="3079.7134">2392 13272,'169'42,"-21"-42,64 21,21-21,-64 21,-21-21,-42 0,106 0,42 0,-42 0,-43 0,0 0,64 0,21 0,42 0,85 0,-21 0,-21 0,-22 0,1 0,-106 0,63 0,21 0,-127 0,85 0,-21 0,-21 0,-64 0,-42 0,42 0,-21 0,0 0,42 0,-84 0,63 0,-63 0,-22 0,-20 0</inkml:trace>
  <inkml:trace contextRef="#ctx1" brushRef="#br0">13861 11088 182,'0'-10'236,"0"10"7,0 0 16,0 0-4,-15 0-10,15 0 15,0 0 34,0 0-221,0 10-73,0-1 0,0 10 0,0-1 0,0 1 0,0 9 0,0 0 0,0 9 0,15 0 0,-15-9 0,0 18 0,15-8 0,-15-1 0,0-9 0,0 9 0,0 0 0,0-9 0,0 0 0,-15 0 0,15 0 0,0-10 0,0-8 0,0 8 0,0-8 0,0-1 0,0 0 0,15-9 0,0 10 0,0-10 0,-1 0 0,1 9 0,15-9 0,-15 9 0,15-9 0,-1 0 0,1 9 0,15-9 0,-15 0 0,14 0 0,-14 0 0,15 0 0,14 0 0,-14 0 0,14-9 0,-14 9 0,15 0 0,-1 0 0,16 0 0,-16 0 0,15 9 0,1-9 0,-1 0 0,1 0 0,-1 0 0,1 0 0,-1 0 0,0 0 0,1 0 0,14 0 0,-14 0 0,14 0 0,-15 0 0,16 0 0,-16 0 0,15 0 0,1 0 0,-16 0 0,15 0 0,-14 0 0,14 0 0,-15 0 0,16-9 0,-16 9 0,0 0 0,1-9 0,-1 0 0,1-1 0,-1 10 0,1-9 0,-16 0 0,15-1 0,-14 1 0,0 0 0,-1 9 0,1-10 0,-16 1 0,16 0 0,-16-1 0,-14 10 0,15-9 0,-15 9 0,-1-9 0,-14 9 0,0 0 0,0 0 0,-15-9 0,0-1-312,-15 1-155,0 0 23,-14-10 82</inkml:trace>
  <inkml:trace contextRef="#ctx1" brushRef="#br0" timeOffset="844.3763">14039 11237 169,'0'0'126,"-14"0"3,-1 0-8,15-10 6,-15 10 17,0-9 41,0 9 48,15-9 24,-15 9 9,15 0-21,0-10-200,0 1-45,15 9 0,0-9 0,15-1 0,-1 1 0,16 0 0,0 0 0,14-1 0,1 1 0,-1 0 0,1 9 0,14-10 0,1 1 0,-1 0 0,1 9 0,14-10 0,-15 1 0,16 0 0,-1 9 0,0-10 0,0 1 0,16 0 0,-16 9 0,15-9 0,0 9 0,15-10 0,-14 10 0,14-9 0,0 0 0,0-1 0,-15 10 0,15-9 0,0 0 0,-15-1 0,15 1 0,-15 0 0,1-10 0,-1 10 0,0 0 0,0-1 0,-15 1 0,1 9 0,-1-9 0,0-1 0,-14 10 0,-1 0 0,-14 0 0,-1 0 0,1 0 0,-16 0 0,1 10 0,-15-10 0,0 0 0,-16 9 0,1-9 0,0 0 0,-30 0 0,0 0 0,1 0 0,-1 0 0,15 9 0,0 10 0,0-10 0,0 19 0,0-9 0,0 9 0,0 0 0,0-1 0,0 1 0,0 10 0,-15-1 0,15 0 0,0 0 0,-15-9 0,15 9 0,-15-9 0,15 9 0,-15-18 0,15 9 0,0-9 0,-15-1 0,15-9 0,0 1 0,0-1 0,0 0 0,0-9-201,0 0-240,0 0-26,0 10 77</inkml:trace>
  <inkml:trace contextRef="#ctx1" brushRef="#br0" timeOffset="2689.9934">15230 10669 53,'-15'-9'37,"0"0"-16,-14-1-9,14 1 0,0 0 17,0-1 18,0 1 8,0-10-9,0 10 2,0 0-11,15-10-10,-15 10-4,15-10-8,0 10-5,0-10 1,0 1-2,15-1-2,0-9 6,-15 10-8,15-1 4,0-9-6,15 10 3,-15-10 4,0 9-6,14 0 1,1 1 1,-15-1-5,15 1 2,-1 8-3,1-8 1,0 8-1,0 1 3,14 0 1,1 0-6,0-1 4,-1 1-2,16 0 0,-15-1-2,14 1 2,1 0 0,-1-1-2,1 10 2,-16-9 0,16 9 0,-15 0 0,-1 0 2,1 0 2,-15 9-4,14 1-2,1 8 0,-15-8 0,-1 8 2,1 1 3,-15-1-1,15 1-2,-15 9 0,0 0 0,14-10 3,-29 10-5,15 0-1,0 0 5,-15 0-2,15 0-3,-15-9 7,0 8-4,0-8 0,-15 9 0,15-9 0,0-1 0,-15 1 0,0-1 0,0 1 1,1 0-9,-1-1 4,0-8-3,0 8-4,-15-9 2,15 10 0,-14-10-5,-1 1-2,0-1 2,0 0-1,0-9 3,-14 10 8,-1-10-6,1-10-1,-1 10-8,-15-9 3,1 0 3,-1-10-6,-14 0 6,-1 1 4,16-10 0,-15 9-3,-1-9-11,1 0-9,-1 10-17,16-1-14</inkml:trace>
  <inkml:trace contextRef="#ctx1" brushRef="#br0" timeOffset="4745.3042">18475 10576 201,'-15'0'180,"15"-9"-22,-15 9 18,15 0-30,0-10-30,0 10-10,0 0 47,0 0 72,0 0 40,15-9 28,0 9-265,-1 0-28,16-9 0,-15 9 0,15-9 0,0 9 0,14-10 0,1 10 0,14-9 0,1 9 0,-1 0 0,1 0 0,14 0 0,1 9 0,-1-9 0,16 10 0,-1-1 0,0 0 0,15 0 0,-14 1 0,14-1 0,0-9 0,-15 0 0,30 0 0,-14 0 0,14 0 0,-15-9 0,15-1 0,-15 1 0,15 9 0,-15-9 0,0 0 0,1 9 0,-16-10 0,0 10 0,-14 0 0,-1 0 0,-14 0 0,14 0 0,-29 0 0,14 0 0,-14-9 0,-15 9 0,-1 0 0,-14 0 0,0 0 0,0 0 0,-15 0-218,0 0-166,-15 0-8,-15 0 34,15-9 73,-14 9-119</inkml:trace>
  <inkml:trace contextRef="#ctx1" brushRef="#br0" timeOffset="5263.9166">19412 8855 204,'0'0'144,"-15"0"2,15 0 1,0 0 1,0 0 24,0 0 49,0 0 72,0-9 77,-15 9-168,15 9-202,0 1 0,15-10 0,-15 9 0,15 9 0,0-8 0,0 8 0,15 10 0,-15-9 0,14 9 0,1 0 0,-15 0 0,15 9 0,0 0 0,-1 0 0,1 0 0,0 10 0,0-10 0,-1 0 0,1 1 0,-15-1 0,15 0 0,0-9 0,-16 0 0,16 9 0,-15-18 0,0-1 0,-15 1 0,15-10 0,-15 0 0,0 1 0,0-1-271,0-9-225,0-9 17,-15-1 98</inkml:trace>
  <inkml:trace contextRef="#ctx1" brushRef="#br0" timeOffset="5455.2736">19859 8744 324,'0'-10'481,"0"10"71,-15 0 23,15 0-460,0 10-115,0-1 0,-15 0 0,15 10 0,-15-1 0,0 10 0,-15 0 0,15 9 0,-14 1 0,-1 8 0,0 1 0,0 9 0,-14-1 0,-1 1 0,15 0 0,-14 0 0,-1 0-193,-14 9-451,14 0 69</inkml:trace>
  <inkml:trace contextRef="#ctx1" brushRef="#br0" timeOffset="6453.7652">18668 9748 0,'30'-28'0,"0"10"0,14-1 0,1 1 0,-15-1 0,14 0 0,1 10 0,0-10 0,-16 10 0,1-9 0,0 8 0,0 1 0,-1 0 0,-14-1 0,0 10 0,-15-9 0,-15 9 0,0 0 0,0-9 0,-14-10 0,-1 0 0,0 1 0,-14-10 0,-1-9 0,0 0 0,-14-10 0,-1-9 0,-14-9 0,14 9 0,-14-9 0,-1 9 0,16 1 0,-16-1 0,16 9 0,-1 1 0,16-1 0,-16 1 0,16 9 0,14 9 0,15 0 0,0 9 0,15 1 0,30 18 0,-15 9 0</inkml:trace>
  <inkml:trace contextRef="#ctx1" brushRef="#br0" timeOffset="6852.9855">18653 8985 521,'-15'0'375,"0"0"22,15 0-41,0 0-43,-15 10-228,15-1-85,15 0 0,-15 1 0,15-1 0,15 0 0,-15 1 0,15-1 0,14 0 0,-14 1 0,15 8 0,-1-9 0,1 1 0,15-10 0,-16 9 0,16 0 0,-31 1 0,16-1 0,-15-9 0,-15 9 0,0 1 0,0-1 0,-15 0 0,0 10 0,-15-1 0,0 1 0,-15 0 0,-15 8 0,-14-8 0,-1 9 0,-14-9 0,-1 8 0,-14-8 0,0 0 0,0-1 0,14 1 0,-14-1 0,14 1 0,16 0 0,-1-1 0</inkml:trace>
  <inkml:trace contextRef="#ctx1" brushRef="#br0" timeOffset="6898.9567">18177 9544 2047,'-15'9'-119,"15"-9"-364,15 9 25,15-9 69,-1 0-204</inkml:trace>
  <inkml:trace contextRef="#ctx1" brushRef="#br0" timeOffset="6937.9345">18341 9562 0,'44'-9'0,"16"0"0,14-1 0,-14 1 0,14-10 0,1 10 0,-16 0 0,1-10 0</inkml:trace>
  <inkml:trace contextRef="#ctx1" brushRef="#br0" timeOffset="7531.1329">18504 8799 0,'-29'-55'0,"14"-1"0,0 9 0,15-8 0,15 8 0,0 1 0,14-1 0,16 0 0,14 10 0,16 0 0,-1 9 0,30 10 0,-14 8 0,29 1 0,-15 9 0,30 9 0,-15 10 0,15 18 0,0 0 0</inkml:trace>
  <inkml:trace contextRef="#ctx1" brushRef="#br0" timeOffset="9963.0312">14560 9590 0,'-148'19'0,"-1"9"0,0-28 0,0 37 0,0-9 0,-15 0 0,16 0 0,-1-10 0,0 10 0,0 0 0,15-9 0,-15-1 0,15 1 0,15-10 0,0 0 0,-15 1 0,0-10 0,-29 0 0,14 0 0,-30 0 0,16-10 0,-1-8 0,15-1 0,15-9 0,-15 0 0,15 10 0,-29-10 0,-1-9 0,-15 9 0,1 0 0,-1 0 0,15-9 0,1 9 0,14 0 0,0 0 0,0-9 0,0 9 0,1-9 0,-1 9 0,0-9 0,0 9 0,15-10 0,0 11 0,15-1 0,-15 0 0,30 0 0,-15 0 0,15 0 0,0 0 0,-1 0 0,16 10 0,0-10 0,14 9 0,16 0 0,-30 1 0,44-1 0,-15 1 0,16-1 0,14 10 0,0-10 0,15 1 0</inkml:trace>
  <inkml:trace contextRef="#ctx1" brushRef="#br0" timeOffset="11130.3551">10185 7925 0,'0'9'0,"-15"-9"0,0 0 0,15 10 0,-15-10 0,15 9 0,-15-9 0,15 9 0,-15-9 0,15 10 0,0-1 0,-14-9 0</inkml:trace>
  <inkml:trace contextRef="#ctx1" brushRef="#br0" timeOffset="12060.5215">10096 7990 137,'0'10'132,"-15"-1"-13,15-9-23,-15 9-10,15-9 2,0 9 5,0-9 11,0 0 13,-15 0 20,15 0 12,0 0-5,0 0-14,0 0-20,0 0-27,15 0 2,-15 0 11,15 0 1,0 0-53,-1 0-44,1 0 0,15-9 0,0 9 0,-15 0 0,14 0 0,1 0 0,0 0 0,0 0 0,0-9 0,-1 9 0,-14 0 0,15 0 0,-15 0 0,0 0 0,14 0 0,-14 0 0,0 0 0,0 9 0,0-9 0,0 0 0,0 9 0,0-9 0,14 0 0,-14 0 0,0 0 0,15 0 0,-15-9 0,15 9 0,-16-9 0,16 9 0,0-9 0,-15-1 0,15 10 0,-15-9 0,-1 9 0,16 0 0,-15 9 0,15-9 0,-15 10 0,0-1 0,14 0 0,-14 0 0,15 1 0,0-1 0,0 0 0,-1-9 0,1 0 0,0 0 0,0 0 0,-1 0 0,1 0 0,15-9 0,-15 0 0,-1-1 0,1 10 0,0-9 0,0 0 0,-1 9 0,-14 0 0,15 0 0,0 9 0,-15-9 0,0 9 0,14-9 0,-14 10 0,0-10 0,15 9 0,-15-9 0,15 0 0,-16 0 0,16-9 0,0-1 0,0 1 0,-1-9 0,1 8 0,0-8 0,15-1 0,-16 10 0,1-1 0,-15 10 0,15 0 0,0 0 0,-1 0 0,-14 10 0,15 8 0,-15-8 0,0-1 0,15 10 0,-16-10 0,1 0 0,0-9 0,0 9 0,15-9 0,-15 0 0,0 0 0,14-9 0,-14-9 0,15 8 0,0-8 0,-15 8 0,14 1 0,-14 0 0,0-1 0,0 10 0,0 0 0,0 0 0,0 0 0,0 10 0,-15-1 0,14 0 0,-14 1 0,15-1 0,-15 0 0,15 1 0,0-10 0,-15 9 0,15-9 0,0 0 0,0-9 0,15-1 0,-16 1 0,16-10 0,0 10 0,-15-10 0,15 10 0,-16-10 0,16 10 0,-15 9 0,0-9 0,0 9 0,0 9 0,15-9 0,-16 9 0,1 1 0,0-1 0,0 0 0,0 1 0,0-1 0,15 0 0,-16 1 0,16-10 0,-15 0 0,30-10 0,-15 1 0,-1 0 0,16-10 0,0 0 0,-16 10 0,16-9 0,0-1 0,-16 10 0,16-1 0,-15 1 0,0 9 0,-1 0 0,1 0 0,0 9 0,-15-9 0,15 10 0,-16-1 0,16 0 0,-15 1 0,0-1 0,15 0 0,-15-9 0,14 0 0,-14-9 0,15 0 0,-15-1 0,15 1 0,-15 0 0,-1-10 0,1 10-95,0-1-110,-15 1 2,0 9-16,0-9-5,0 9 5,0 0 7,-15 0 16,0 0 12</inkml:trace>
  <inkml:trace contextRef="#ctx1" brushRef="#br0" timeOffset="12512.2885">13995 7823 0,'-30'9'0,"0"0"0,1 10 0,-1-10 0,0 1 0,0-1 0,0-9 0,-14 9 0,14-9 0,-15 0 0,1 0 0,14 0 0,-15 0 0,1 0 0,-16 0 0,15 0 0,-14 0 0,-1 0 0,1 19 0,-1-19 0,1 9 0,-16 10 0,16-1 0,-16 10 0,1-9 0,0 9 0,-16 0 0,16 0 0,0 9 0,-16-9 0,16 9 0,-1 0 0,-14-9 0,-15 0 0,0 0 0,0-10 0,-15 1 0,-1-10 0,1 1 0,0-1 0,0-9 0,15 0 0,-15-9 0,15-1 0,0-8 0,-15-1 0,0 0 0,-1-8 0,-13-1 0,-1 0 0,0 0 0,0-9 0,0-1 0,15 1 0,14-9 0,1-1 0,15-9 0,0 1 0,14-11 0,1 1 0,14-9 0,1 0 0,14-10 0,1 0 0,-1 0 0,30 1 0,-15-10 0,30 0 0,0 0 0,15 0 0,0 0 0,0 0 0,15 9 0,14 0 0,1-9 0,0 9 0,14 1 0,1 8 0,14 1 0,0-1 0,16 10 0,14 28 0,0-19 0,0 19 0,15 9 0,0 10 0,-14 8 0,-1 10 0,0 0 0,-15 10 0,1 8 0,-1-8 0,-15 17 0,16-8 0,-1 0 0,0 9 0,0-10 0,16 10 0,-1-9 0,15-1 0,-15-8 0,30 8 0,-15-9 0,-15 10 0,15-10 0,-14 1 0,14-1 0,-15-9 0,0 9 0</inkml:trace>
  <inkml:trace contextRef="#ctx1" brushRef="#br0" timeOffset="12894.9433">14159 8660 0,'-75'-9'0,"-29"9"0,-15-10 0,-15 1 0,0 0 0,-15-10 0,15 10 0,-15 0 0,15-1 0,-14 1 0,29-10 0,-15 10 0,29-10 0,-14 10 0,15-9 0,0-1 0,0 0 0,0-9 0,-1 0 0,1 1 0,15-1 0,0 9 0,14-9 0,1 0 0,14 0 0,16 0 0,-1 1 0,15-1 0,15 0 0,0 9 0,15-9 0,0 10 0,15-1 0,15 0 0,0 1 0,0 9 0,-1-1 0,16 1 0,0 9 0,-1 0 0,1 0 0</inkml:trace>
  <inkml:trace contextRef="#ctx1" brushRef="#br0" timeOffset="13373.8002">12507 7246 0,'59'0'0,"1"0"0,-1 0 0</inkml:trace>
  <inkml:trace contextRef="#ctx1" brushRef="#br0" timeOffset="15517.7658">14992 4056 449,'0'-19'327,"0"19"-29,-15 0-33,15-19-13,-15 19 23,15 0-94,-15 19-181,0-19 0,1 19 0,-1 8 0,-15 1 0,15 19 0,-15-10 0,15 10 0,-14 8 0,14 1 0,-15 0 0,15 0 0,0 9 0,0-9 0,0 0 0,-14-1 0,14 10 0,0-27 0,15-1 0,-15 0 0,15-9 0,-15 0 0,15-9 0,0-10 0,-15 0 0,15 10 0,0-38 0,15 10 0,-15-10 0,15-18 0,0 0 0,0-38 0,0 10 0,0-9 0,14-10 0,1 19 0,-15-28 0,15 19 0,-15 18 0,14-9 0,-14 9 0,0 9 0,0 19 0,0-9 0,0 28 0,-15-10 0,15 1 0,-15 8 0,15 10 0,-15 10 0,14 8 0,-14 1 0,15 0 0,0 8 0,-15 29 0,15-19 0,-15 10 0,15 18 0,-15-9 0,0 9 0,0 9 0,0-8 0,0-11 0,0 10 0,0-18 0,0-1 0,0-18 0,15 0 0,-15-9 0,0-10 0,0 10 0,15-38 0,-15-9 0,15-9 0,-1 0 0,-14-38 0,15 10 0,0-9 0,0 0 0,-15-1 0,15 1 0,-15 9 0,15-1 0,-15 1 0,15 19 0,-15-1 0,0 19 0,15 1 0,-15 8 0,0 0 0,0 10 0,15 9 0,-1 0 0,-14 19 0,15-1 0,0 10 0,0 9 0,0 1 0,-15 8 0,15 10 0,0 0 0,0 9 0,-15 0 0,14 9 0,-14 10 0,15-28 0,-15 28 0,0-29 0,15 10 0,-15-18 0,15 9 0,-15-28 0,0 9 0,15-9 0,-15 0 0,15-28 0,-15 9 0,0 0 0,0 1 0,15-10 0,-15 0-97,0-10-392,0-8-44,0-1 90</inkml:trace>
  <inkml:trace contextRef="#ctx1" brushRef="#br0" timeOffset="15938.4427">15587 4176 635,'0'0'391,"0"-9"-32,-15 9-97,15-9-63,0 9-13,0 0-171,0 9-15,15-9 0,-15 19 0,15-10 0,0 19 0,0 9 0,0-18 0,15 18 0,-1 10 0,1 8 0,0 1 0,0 0 0,-1 0 0,1 0 0,0-1 0,0-8 0,-1-1 0,1 1 0,-15-10 0,15-9 0,-15 0 0,0 0 0,-15-19 0,15 10-38,-15-19-303,0 9-13,0-9-37,0-9 35,-15-10 86</inkml:trace>
  <inkml:trace contextRef="#ctx1" brushRef="#br0" timeOffset="16148.0966">15915 4279 161,'15'-19'257,"-15"-9"-1,0 19-6,0 9-5,0 0 39,0 0 101,0 0-176,-15 9-209,15 19 0,-15-9 0,0 9 0,0 9 0,0 19 0,-15-19 0,1 28 0,14-18 0,-15 8 0,0-8 0,0-1 0,1 1 0,14-29 0,0 10 0,15-9 0,-15-10 0,0 10 0,15-10 0,-15-9-45,0 0-317,1 0 16,-1 0 23,-15-9 28,15-10 51,-15 1 61,15-1-63</inkml:trace>
  <inkml:trace contextRef="#ctx1" brushRef="#br0" timeOffset="16294.8859">15349 4679 41,'-15'-10'98,"0"1"38,15 9 15,0-9-4,0 9 11,0 0 51,0 9 95,15-9 88,0 0 19,0 9-411,15-9 0,0 0 0,14 0 0,1 0 0,0-9 0,14-9 0,1 18 0,14-19 0,0-18 0,1 18 0,-1-9 0,1 10 0,-1-1 0,-14 0 0,14 1 0,-14 9-149,-16 9-281,1 0-15,-1 0 13</inkml:trace>
  <inkml:trace contextRef="#ctx1" brushRef="#br0" timeOffset="16928.8512">16703 4000 300,'0'-19'380,"0"10"-37,0-10-47,0 19-59,0-9 13,0 9-9,15 9-241,-15 1 0,0-1 0,0 9 0,15 10 0,-15-9 0,0-10 0,0 10 0,0 9 0,0-10 0,0 10 0,0-9 0,15-1 0,-15 10 0,0-9 0,0-10 0,0 19 0,0-28 0,0 19 0,0-19 0,0 9 0,0 0 0,-15 1 0,15-1 0,-15 10 0,15-1 0,-15 10 0,1 0 0,14-9 0,-15 9 0,15-10 0,-15 10 0,15-9 0,0 9 0,-15-10 0,15 1 0,0 18 0,0-37 0,-15 19 0,15-1 0,0-9 0,0 1 0,0-1 0,0 0 0,0 1 0,0-1 0,0 0 0,0 10 0,15-19 0,-15-19 0,0 10 0,0 0 0,15-1 0,-15-8-210,0 8-171,15-17-16,-15 8 36,0 0 63</inkml:trace>
  <inkml:trace contextRef="#ctx1" brushRef="#br0" timeOffset="17224.3432">16346 4074 560,'0'0'368,"-15"0"-13,1 0-54,14 0-10,0 0-119,-15 0-172,30 0 0,-15 9 0,14 10 0,16 0 0,0-1 0,15 1 0,-1 9 0,1-10 0,0 10 0,14 0 0,1 9 0,-1-9 0,16 10 0,-16-1 0,1 0 0,14 9 0,-14-8 0,-1-1 0,1 0 0,-1 10 0,1-20 0,-16 1 0,-14 0 0,15-9 0,-30-1 0,14 1 0,-14-10 0,-15 1 0,15-10 0,-15 0-114,0 9-349,0-9-65,-15-9 76</inkml:trace>
  <inkml:trace contextRef="#ctx1" brushRef="#br0" timeOffset="19344.3737">14010 5572 173,'0'-10'185,"0"10"-23,15-9-9,-15 9 7,14-9 23,1 9 47,15 0 33,-15 0 20,30 0-28,-1 0-255,1 0 0,0 0 0,-1 0 0,16 0 0,-1 0 0,16-9 0,-16-1 0,31 1 0,-16 0 0,30-1 0,-15 1 0,16 0 0,14-1 0,0-8 0,15 9 0,0-1 0,14 1 0,-14 0 0,30-10 0,-15 10 0,15-10 0,-1 10 0,1 0 0,15-19 0,-16 0 0,1 9 0,0 0 0,-15 1 0,-1-10 0,-14 9 0,0 1 0,-29-1 0,-1 1 0,-30 8 0,1 1 0,-16 0 0,-14 9-428,-30 0-28,-1 0 26,1 0 93</inkml:trace>
  <inkml:trace contextRef="#ctx1" brushRef="#br0" timeOffset="27246.4347">4901 2428 85,'-29'-28'145,"29"9"1,0 1 5,0-20 29,0 20 46,0-1 52,0 10 63,0 0 27,0-1-241,0 20-127,0-1 0,0 19 0,0-10 0,0 20 0,0-1 0,0 9 0,-30 19 0,15 10 0,0-10 0,0 9 0,-15 10 0,16-9 0,-1 8 0,0 1 0,0-28 0,15 28 0,-30-29 0,30 10 0,0-27 0,0 8 0,-30-9 0,30-9 0,0 0 0,-14-9 0,14 9 0,0-28 0,0 18 0,0-18 0,14 0 0,16 0 0,-30 0 0,30 0 0,-15 0 0,15 0 0,-1 0 0,1-18 0,0 18 0,29 0 0,-44 0 0,30 0 0,0 0 0,14 0 0,-14 0 0,-1 0 0,1 0 0,15 0 0,-31 0 0,16 0 0,0 0 0,-1 18 0,-14-18 0,15 0 0,-16 19-50,16-19-362,-15 9-49,-15 0 36,15-9 82</inkml:trace>
  <inkml:trace contextRef="#ctx1" brushRef="#br0" timeOffset="27579.1653">5899 2428 823,'-15'0'315,"-15"0"-66,15 0-23,15 0-20,0 18 22,0-18-228,-30 19 0,30 9 0,0 9 0,0 19 0,0-19 0,30 28 0,-30-18 0,15 9 0,15 9 0,-15-10 0,14 1 0,1 0 0,-15 9 0,15-18 0,-1 9 0,1-19 0,-15 0 0,15 9 0,-15-27 0,15 18 0,-16-18 0,1 9 0,-15-10 0,15-18 0,-15 19 0,30-19-153,-30 0-180,0 0-48,-30 0-27,30-19 57</inkml:trace>
  <inkml:trace contextRef="#ctx1" brushRef="#br0" timeOffset="27812.4655">6152 2539 406,'14'0'346,"-14"-9"8,0 9-10,15 0-1,-15 0-89,0 9-254,-15 1 0,15 8 0,-14 1 0,14 9 0,-15 0 0,-15 18 0,15-9 0,-15 1 0,15 8 0,0 10 0,-29-10 0,14 10 0,0-28 0,15 28 0,-14-19 0,-1-18 0,15 9 0,-15 9 0,0-18-23,1-1-300,14-9-12,-15 1 2,0-10 39,1 0 39,-1 0 60,0-19 58</inkml:trace>
  <inkml:trace contextRef="#ctx1" brushRef="#br0" timeOffset="27966.9927">5482 3107 24,'0'-19'91,"-15"1"48,15 18 25,-15-19 15,15 19 16,0-19 6,0 19 11,0-9 23,0 9 24,0-9 62,15 9-294,0-10-27,0 10 0,0-9 0,14 9 0,1 0 0,15-9 0,-15 9 0,29 0 0,-14-9 0,14-1 0,1 10 0,-1 0 0,1-18 0,-1 18 0,1-19 0,14 19-258,-14-19-177,14 19-21,-14-9 47</inkml:trace>
  <inkml:trace contextRef="#ctx1" brushRef="#br0" timeOffset="28210.155">6866 2409 765,'-15'-9'519,"0"0"-100,0 9-80,0-10-334,15 10-5,-29 0 0,14 10 0,0-10 0,15 18 0,-15 1 0,0 18 0,0 0 0,0 10 0,15 8 0,0 11 0,0-1 0,0 9 0,15 1 0,0 8 0,0-18 0,15 10 0,14-10 0,-29 0 0,15-9 0,0-10 0,14-8 0,-14-1-47,15 0-325,-15-28-44,-1 10 19,16-10 49</inkml:trace>
  <inkml:trace contextRef="#ctx1" brushRef="#br0" timeOffset="29036.5776">7684 2567 394,'0'-18'344,"0"8"-36,0-8-53,0 8-10,-14 1 17,14-9-23,-15 18-239,0-19 0,15 0 0,-15 19 0,0-18 0,0 18 0,0-10 0,-14 10 0,14 10 0,0 8 0,-15-18 0,15 19 0,-15 0 0,15-1 0,1 10 0,-1-9 0,0-1 0,0 1 0,15-1 0,0-8 0,-15-1 0,15 0 0,0 1 0,0-1 0,15-9 0,-15 9 0,15-18 0,0 9 0,0-9 0,-1 9 0,-14-10-9,15 10-12,-15 0 7,0 0-1,0 0 9,0 0 4,0 0 7,0 0-3,0 0 0,0 0 6,0 0-4,0 0 13,0 0-14,0 0 15,0 0-10,0-9-8,-15 9 0,1-9 0,-1 9 0,0 0 0,15-10 0,-15 10 0,0 0 0,0-18 0,0 18 0,15 0 0,0-19 0,0 19 0,15-18 0,0-1 0,0 10 0,15-10 0,-1 1 0,16-1 0,-15 19 0,29-19 0,-14 1 0,0 8 0,14 10 0,-14-9 0,0 0 0,14 9 0,-14-9 0,-1-1 0,1 10 0,0 0 0,-1-18 0,-14 18 0,-15 0 0,15 0 0,-15 0 0,-15 18 0,15-18 0,-15 0-200,-15 10-126,0-1-4,0 9-3,-15-8 37,0 8 59</inkml:trace>
  <inkml:trace contextRef="#ctx1" brushRef="#br0" timeOffset="29254.5248">7670 2539 150,'0'10'173,"-15"-10"17,15 18 14,0-18 30,0 19 43,0-1 77,15 1 34,-15 9-311,14 9-77,-14 0 0,15 1 0,0 8 0,-15 10 0,15 9 0,0-9 0,-15 9 0,15 0 0,-15 10 0,0-20 0,15 10 0,-15-9 0,0-9 0,0-1 0,15-9 0,-15 1 0,0-20 0,0 10 0,0-19 0,0 10 0,0-10 0,0-9-283,0 0-65,0-9-13,15-10 10,-15 1 44</inkml:trace>
  <inkml:trace contextRef="#ctx1" brushRef="#br0" timeOffset="29443.8634">7997 2911 371,'15'-9'268,"-15"9"-69,15 0 33,-15 0 85,15 0 87,0 9-148,14-9-256,-14 19 0,0-19 0,0 0 0,0 19 0,15-19 0,-15 0 0,14 0 0,1 0 0,-15 0 0,15 0 0,-1-19 0,1 19 0,-15 0 0,15-19 0,0 10 0,-1 0-188,-14 0-253,15-1-8,0-8 36</inkml:trace>
  <inkml:trace contextRef="#ctx1" brushRef="#br0" timeOffset="29922.8557">9307 2325 840,'0'0'484,"-15"-18"-120,0-1-74,15 1-221,-15-10-69,0 9 0,0 1 0,0-1 0,1 0 0,-1 1 0,-15 8 0,15 10 0,0-18 0,-15 18 0,15 0 0,-14 0 0,14 18 0,-15-8 0,0 8 0,15 20 0,-14-20 0,14 19 0,0-9 0,15 9 0,-15-18 0,15 18 0,0-18 0,15-1 0,-15 10 0,15-9 0,0 0 0,0-10 0,14 9 0,-14-8 0,15-1 0,0 0 0,-1-9 0,1 10 0,0 8 0,0-18 0,0 0 0,-1 19 0,1-19 0,-15 18 0,0-18 0,0 19 0,0-10 0,-1 10 0,-14 0 0,0 18 0,0-19 0,0 1 0,0 9 0,-14-9 0,14 18 0,-15-19 0,0 1 0,0 9 0,-15-10 0,15 1 0,0 0 0,-14-1 0,14-18 0,-15 0 0,15 10 0,-15-10 0,15 0 0,-14-10 0,14 10 0,0 0 0,0-18 0,0-1 0,0 19 0,15-28 0,-15 10 0,15-10 0,-14 18-147,14-27-263,0 9-15,14-9 25,-14 18 83</inkml:trace>
  <inkml:trace contextRef="#ctx1" brushRef="#br0" timeOffset="30134.8879">9441 2121 256,'29'0'164,"1"0"18,0 18 35,0-8 74,-1 8 92,1 1 44,15 18-300,-15 0-127,-15-9 0,14 9 0,1 19 0,-15-9 0,0 9 0,0-1 0,-15 10 0,0 1 0,-15-11 0,0 11 0,0 8 0,-15-9 0,-14 9 0,-1-8 0,0-1 0,-14 9 0,14-18 0,-29 9 0,14-18-136,-14 8-260,14-17-30,-29-1 14,15-9 79</inkml:trace>
  <inkml:trace contextRef="#ctx1" brushRef="#br0" timeOffset="33702.0775">17969 4000 616,'0'18'305,"0"-18"-8,0 0-80,0 0-52,0 0-30,0 19-1,0-19 14,0 0-118,14 0-30,-14 9 0,15 10 0,0 9 0,0 0 0,15 9 0,0 0 0,-1 10 0,1-10 0,0 0 0,0 0 0,-1 10 0,-14-19 0,15 9 0,0 0 0,-15-18 0,0-1 0,-1 10 0,1-9 0,0-10 0,0 0-101,-15 10-215,0-19 0,0 0-2,0 0 10,0 0 30,-15-19-130</inkml:trace>
  <inkml:trace contextRef="#ctx1" brushRef="#br0" timeOffset="33886.3198">18192 3804 222,'0'-9'152,"0"9"-13,0-18-9,0 18 44,15 18 66,-15-9 88,0 10 18,0 9-30,0 18-316,-15-18 0,15 19 0,-15-1 0,0 10 0,0 9 0,0-28 0,0 19 0,0-9 0,1-1 0,-1-8 0,15-1 0,-15-9-316,0-10-34,15 1-14,-15-1 12,0 1 59</inkml:trace>
  <inkml:trace contextRef="#ctx1" brushRef="#br0" timeOffset="34053.5645">17716 4353 387,'0'0'210,"0"0"-60,0 0-48,0 0 90,0 10 119,14-10 64,1 18-55,15-18-320,0 0 0,0 0 0,14 0 0,16 0 0,-1 0 0,1 0 0,14 0 0,16-18 0,-16 8 0,0 1 0,16 0 0,-16-1-37,15 1-384,-14 9-54,14-9 14</inkml:trace>
  <inkml:trace contextRef="#ctx1" brushRef="#br0" timeOffset="34379.9968">19144 3777 327,'0'0'242,"0"0"-20,-15 0-31,15 0-20,0 0 18,0 0 26,0 0 49,0 0-38,0 0-226,-15 27 0,15 11 0,0 17 0,-14-17 0,14 27 0,0 0 0,0 9 0,0-9 0,0 10 0,14-1 0,1 1 0,0-1 0,0-18 0,0 9 0,15-28 0,-15 10 0,14-10 0,1-9-163,15 0-145,-15-10-38,-1 1-18,16-10 20,-15 10-177</inkml:trace>
  <inkml:trace contextRef="#ctx1" brushRef="#br0" timeOffset="34676.6427">19427 4018 392,'-15'-18'324,"0"18"-31,0 0-51,15-10-100,0 10-49,0 0-3,0 0 41,0 0 142,0 0-206,15 10-67,0-10 0,15 0 0,0 0 0,-1 0 0,16 0 0,-15 0 0,15 0 0,-1 0 0,-14-10 0,15 1 0,-1 9 0,-14-9 0,0 0 0,0 9 0,-1-10-115,-14 10-209,0 0 3,0 0 31,0 0 30,-15 0 30,-15-9 40,15 9 43</inkml:trace>
  <inkml:trace contextRef="#ctx1" brushRef="#br0" timeOffset="34870.5463">19665 3990 125,'-15'10'149,"15"8"-4,0 1 19,0-10 34,0 10 42,0 9 71,15 0 63,-15 9-33,0 0-341,15 0 0,-15 10 0,0-19 0,15 18 0,-15 1 0,15-10 0,-15 9 0,0 1 0,0-1 0,15 1 0,-15-1 0,0-8 0,15-1 0,-15 0 0,0-9 0,14 0-156,-14 0-179,0 0-5,0-10 17,15 1 26,-15-10 47</inkml:trace>
  <inkml:trace contextRef="#ctx1" brushRef="#br0" timeOffset="35058.8324">19844 4446 534,'15'0'399,"-15"0"-43,0 0-110,15 0-77,-15-9 66,14 9-127,1-9-108,0 9 0,0-10 0,15 1 0,-15 0 0,14 9 0,1-19 0,0 1 0,15-1 0,-16 0 0,16 10 0,-15-10 0,14 1 0,1 18-220,0-19-217,-1 19-16,-14-18 48</inkml:trace>
  <inkml:trace contextRef="#ctx1" brushRef="#br0" timeOffset="35530.8678">21377 3990 522,'15'-18'494,"-15"-1"-93,0-9-124,0 0-110,0-9-36,0 0-76,0-9-55,0 8 0,0 1 0,0 9 0,0-18 0,-15 8 0,15 20 0,-15-1 0,15 1 0,-15-10 0,0 18 0,0 1 0,0 9 0,-15 9 0,16 1 0,-16 18 0,0-10 0,0 10 0,1 9 0,-1 1 0,15 8 0,0-9 0,0 19 0,0-28 0,15 9 0,0 0 0,0 1 0,0-10 0,15-1 0,0 1 0,0-9 0,0 0 0,0-1 0,14-9 0,-14 10 0,15-10 0,0 1 0,-15 8 0,14-18 0,1 0 0,-15 19 0,15-19 0,-15 0 0,0 9 0,0 0 0,-15 1 0,14-1 0,-14 0 0,0 10 0,0 0 0,0-1 0,-14 1 0,14-10 0,-15 10 0,0-1 0,0 1 0,0 0 0,0-1 0,0 1 0,-15-19 0,16 18 0,-16-18 0,0 10 0,0-10 0,15 0 0,-14 0 0,-1-10 0,15 1 0,-15 0 0,15-10 0,-14 19 0,14-37-151,0 18-217,0-9-21,15 10 10,-15-19 51</inkml:trace>
  <inkml:trace contextRef="#ctx1" brushRef="#br0" timeOffset="35747.4945">21674 3553 486,'30'19'366,"0"-10"-10,0 0 5,-1 10 45,1 9-334,0 9-72,0-18 0,-1 27 0,1-8 0,-15 17 0,0 10 0,0-9 0,-15 28 0,0-10 0,0 10 0,-15 0 0,-15 18 0,0-18 0,1 9 0,-16-9 0,0-1 0,1-8 0,-16-1 0,1 1 0,-1-10 0,-14 0 0,-16-9-193,1-10-372,-15 1-11</inkml:trace>
  <inkml:trace contextRef="#ctx1" brushRef="#br0" timeOffset="37443.8781">20052 2121 203,'15'-19'184,"-15"19"28,15-18 9,-15 18 44,15 0 35,-15-19 36,0 19-10,15 0-326,-15-19 0,15 19 0,-15 19 0,0-19 0,0 19 0,0-1 0,0 1 0,0-1 0,0 10 0,0 10 0,0-1 0,0 9 0,-15 10 0,15-19 0,0 10 0,0 9 0,-15-29 0,15 29 0,0-19 0,0-18 0,0 18 0,0-9 0,0-9 0,0-19 0,0 18 0,0-18 0,-15 0 0,15 0-18,0 0-310,0-18-14,15 18-2,-15-37 15,15 18 47,-15-18-118</inkml:trace>
  <inkml:trace contextRef="#ctx1" brushRef="#br0" timeOffset="37923.8015">20424 2084 172,'0'-19'153,"15"19"5,-15 0 5,0 0 31,0 0 59,0 0 79,0 0 61,0 0-164,0 19-229,0-19 0,0 18 0,0-18 0,0 19 0,0-19 0,0 18 0,15 1 0,-15 9 0,0-9 0,0-1 0,0 1 0,0-1 0,0 10 0,0-9 0,0 18 0,0-18 0,0-1 0,0 10 0,15-9 0,-15-1 0,0 20 0,15-29 0,-15 9 0,0-8 0,15 8 0,-15-8 0,14 8 0,1-18 0,0 0 0,0-18 0,0-1 0,0 10 0,0-19 0,0 19 0,0-29 0,14 1 0,-14 9 0,0-9 0,0 18 0,0-27 0,-15 27 0,15-18 0,-15 19 0,15-1 0,-15-9 0,0 9 0,0 19 0,0-18 0,-15-1 0,15 19 0,-15-18 0,15 18 0,-15-19 0,15 19 0,-15-19 0,0 10 0,-15 0 0,16 9 0,-1-10 0,-15 10 0,0-18 0,0 18 0,1 0 0,-1 0 0,0 0 0,-15 0 0,16 0 0,-1 0 0,0 18 0,0-18-161,1 19-395,-1 9-24</inkml:trace>
  <inkml:trace contextRef="#ctx1" brushRef="#br0" timeOffset="39486.3587">14054 2307 559,'0'-19'238,"0"10"-38,0 0-47,-15-1-56,15 10-14,0 0-6,0 0 23,0 10 50,0-1 42,-14 19-1,14-10-184,0 20-7,-15 8 0,0 10 0,0 9 0,0 9 0,0 10 0,0-19 0,-14 10 0,14-1 0,0-9 0,0-9 0,0-9 0,15-1 0,-15-18 0,15 0 0,0-9 0,0-1 0,0-18 0,0 0-124,0 0-141,0 0-45,15-18-15,0-20 4,0 1 35,0 9-127</inkml:trace>
  <inkml:trace contextRef="#ctx1" brushRef="#br0" timeOffset="40170.6948">14188 2484 76,'0'0'93,"15"0"-12,-15 0-17,0 0-1,0 0 37,0 9 50,0 0 37,0 10 30,0-1 4,0 10 0,0 9-13,0-18-18,0 18-22,0 10-160,0-10-8,0 10 0,0 8 0,0-17 0,15 8 0,-15-9 0,0-18 0,0 9 0,15-10 0,-15 1 0,0 0 0,15-19 0,0-19 0,0 19 0,-1-28 0,1 0 0,0 0-10,0-9-59,0-9 18,0 8 11,0 1 14,-15 0 19,0 0 7,0 9-3,0-9 3,0 9 2,0 0 4,-15 18 41,0-8 2,0-1-16,0 19 1,-15-18 1,16 8-35,-16 10 0,0 10 0,15-10 0,-15 18 0,1-18 0,14 19 0,0-19 0,0 18 0,0-18 0,0 0 0,0 10 0,30-10 0,0 0 0,15-10 0,-15 10 0,15-18 0,14 18 0,-14-19 0,0 19 0,14-18 0,-14 8 0,0 10 0,0-9-7,-1 9 4,1 0-3,0 0 3,-15 9-2,0-9 7,0 10-1,-1 8-1,-14 1 3,15-19-5,-15 18 9,15 1 6,-15 9-13,0-9 0,15 18 0,-15-19 0,0 1 0,15 0 0,-15-1 0,15 10 0,-15-9 0,15-1 0,-15 1 0,15 0 0,-15-1 0,15 10 0,-15-28 0,14 19 0,1-1 0,-15-18 0,15 0 0,0 10 0,0-10 0,0-10 0,0 10 0,0-18 0,-1-1 0,1-9 0,0 0 0,0 0 0,0 10 0,0-19 0,-15 9 0,0 0 0,0 0 0,0 9 0,-15-18 0,0 9 0,0 9 0,0 1 0,-14-1 0,-1-9 0,0 10 0,0 8 0,-14 1 0,14 9 0,0 0 0,-15 0 0,16 0 0,-1 9 0,0 1 0,15-1-50,0 0-386,1 19-54,14-9 16</inkml:trace>
  <inkml:trace contextRef="#ctx1" brushRef="#br0" timeOffset="42343.713">16808 5125 175,'0'-18'92,"0"-10"-10,0 9-8,0-9 7,15 0 1,-1 10 14,-14-19 3,15 9-1,0 9-10,-15 0-8,15 10-15,-15 0-18,15 9-23,-15 0 24,0 0 47,15 0 39,-15 9-8,15 10-22,-15 9-17,15 9-9,-15 9-14,0 10-3,14 9-10,-14 10-35,0 8-16,0 10 0,0 0 0,-14-9 0,14 0 0,0 0 0,0-1 0,0-8 0,0-19 0,0-1 0,0-8 0,0-10 0,0-18 0,0-1 0,0 1 0,0-10 0,-15-9 0,15-9 0,-15-10 0,0-9 0,0-9 0,0 0 0,0-10 0,0 1 0,1-10-25,-1 10-28,0-10 4,-15 9 19,15 1-4,0-1 17,0 19 9,0-18 5,1 18 6,-1 9-5,0 1 3,15 8-10,0 10-2,-15 0-2,15 0 9,0 0 1,0 10 5,0 8 0,15 10-2,-15 9 8,0-9-2,15 10 4,-15 8 11,15-9 16,-1 0 6,-14 1-11,15 8 3,0-9-9,0 1-5,0 8-7,0-18-14,0 9 0,0 0 0,14-9 0,-14 0 0,0 0 0,0-9 0,15-1 0,-15-8 0,0-10 0,-1 0 0,16 0 0,-15-19 0,15-9 0,0-9 0,-1-19 0,16 0 0,0-9 0,-16-9 0,16-1 0,0-8 0,-1-1-129,1 0-124,-15 1-74,0 8-49,-1 1 4,-14 18-217</inkml:trace>
  <inkml:trace contextRef="#ctx1" brushRef="#br0" timeOffset="43986.9625">16049 6846 39,'0'-19'28,"15"10"-3,-15 0-2,0 9 0,0-9 1,0 9 6,0-10 13,0 10 5,0 0 7,0 0 2,0 0-3,0 0 14,0 10 25,0-1 16,-15 0 11,15 19-13,0 9-7,-15 10-4,15 9 4,-15 9-1,0 0-3,15 0 5,-15 9-28,0 1-1,15-10-21,0 0-9,-15-9-20,15 0-12,0-1 4,0-17-14,0-1-2,0-9-1,0-10 5,15 1-6,-15 0-16,0-10-14,15-9-5,-15 0-34,15-9-53,-15-1-28,15-18-14,0 0 4,0-9 9,0-9 22,-1-1 21,1 1 24,0-10 36,-15 9 20,15 1 19,-15 9 4,0-10 9,15 10 2,-15 9 7,0 0 27,15 10 34,-15-1 19,0 10 4,0-1 18,0 1 0,0 9-1,0 0 1,0 0 25,0 9 13,-15 1 18,15-1 1,0 19 0,-15-10-94,15 10-74,0 0 0,-15 0 0,15 9 0,0-9 0,0 0 0,15 0 0,-15 0 0,15 0 0,0 0 0,0 0 0,0-10 0,14 1 0,1 0 0,-15-10 0,15 0 0,0-9 0,-16 0 0,16 0 0,-15-9 0,15 0 0,-15-10 0,0 10 0,-1-10 0,1-9 0,-15 10 0,0-10 0,0 0 0,0 0 0,0-9 0,-15 9 0,1 0 0,-1 0 0,0 9 0,0-9 0,0 10 0,0-1 0,0 1 0,0 8 0,1 1 0,-1 9 0,0-9 0,0 9 0,0 0 0,0 9 0,0-9 0,15 9 0,0 1 0,0-1 0,0 0 0,15 0 0,0 1 0,0-10 0,0 9 0,0-9 0,0 0 0,14 0 0,1 0 0,0 0 0,0-9 0,-1 9 0,16 0 0,-15 0 0,0 0 0,-1 9 0,-14 0 0,15 1 0,-15 8 0,0 1 0,0-1 0,-1 10 0,-14 0 0,15 0 0,-15 0 0,15 0 0,-15 0 0,0-9 0,15 8 0,-15-17 0,0 8 0,0-8 0,15-1 0,-15 0 0,15-9 0,-15 10 0,15-10 0,-15-10 0,15 1 0,0 0 0,-15-1 0,14-8 0,1-1 0,0 10 0,-15-10 0,15-9 0,-15 10 0,0-1 0,0-9 0,0 10 0,-15-10 0,15 9 0,-15-9 0,0 10 0,1-10 0,-1 9 0,0 0 0,0 1 0,-15-1 0,15 1 0,0 8 0,-14 1 0,14 0 0,-15-1 0,15 10 0,0 0 0,0 0 0,15-9 0,-15 9 0,15 9 0,0 1 0,15-10 0,-15 9 0,15 0 0,0 1 0,0-1 0,0 0 0,0 1 0,0-10 0,14 9 0,-14-9 0,15 9 0,0-9 0,0 9 0,-16-9 0,16 10 0,0-1 0,-15-9 0,15 9 0,-16 1 0,16 8 0,-15-8 0,15 8 0,-15 1 0,0-1 0,0 1 0,14 0 0,-29-1 0,15 1 0,0-10 0,0 10 0,-15-1 0,15 1 0,-15-10 0,15 1 0,-15-1 0,0 0 0,15 0 0,-15 1 0,14-10 0,1 0 0,0-19 0,-15 10 0,15-10 0,-15 1 0,15-10 0,-15 9 0,15-9 0,-15 10 0,0-10 0,0 9 0,-15-9 0,15 10 0,-15-1 0,15 0 0,-15 1 0,0-1 0,15 10 0,-15-10 0,-14 10 0,14 0 0,0-1 0,-15 1 0,15 0 0,-14 9 0,-1 0 0,0 0 0,0 0-122,0 9-179,1 0-55,-1 10-29,15 0 18</inkml:trace>
  <inkml:trace contextRef="#ctx1" brushRef="#br0" timeOffset="46514.7753">14769 8818 971,'-30'9'549,"0"-9"-110,0 0-351,16-9-88,14 0 0,14-19 0,1-9 0,45-1 0,-1-17 0,46-1 0,14-19 0,29 1 0,16 0 0,30-10 0,14 0 0,15 0 0,30 1 0,15-1 0,30-9 0,-1 9 0,1 1 0,15 8 0,-1 10 0,1 9-435,-16 0-125,1 19 55</inkml:trace>
</inkml:ink>
</file>

<file path=ppt/ink/ink31.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0" timeString="2019-01-30T08:13:15.690"/>
    </inkml:context>
    <inkml:brush xml:id="br0">
      <inkml:brushProperty name="width" value="0.05292" units="cm"/>
      <inkml:brushProperty name="height" value="0.05292" units="cm"/>
      <inkml:brushProperty name="color" value="#FF0000"/>
    </inkml:brush>
    <inkml:context xml:id="ctx1">
      <inkml:inkSource xml:id="inkSrc38">
        <inkml:traceFormat>
          <inkml:channel name="X" type="integer" max="1440" units="cm"/>
          <inkml:channel name="Y" type="integer" max="900" units="cm"/>
        </inkml:traceFormat>
        <inkml:channelProperties>
          <inkml:channelProperty channel="X" name="resolution" value="35.29412" units="1/cm"/>
          <inkml:channelProperty channel="Y" name="resolution" value="35.29412" units="1/cm"/>
        </inkml:channelProperties>
      </inkml:inkSource>
      <inkml:timestamp xml:id="ts1" timeString="2019-01-30T08:14:35.596"/>
    </inkml:context>
  </inkml:definitions>
  <inkml:trace contextRef="#ctx0" brushRef="#br0">14873 1721 558,'0'0'402,"0"0"-95,0 18-83,-15-18-23,15 0 52,0 19-151,0-19-102,-15 19 0,15-10 0,-15 10 0,15-1 0,-15 1 0,15-1 0,-15 1 0,15 9 0,0-10 0,0 20 0,0-20 0,0 1 0,0 9 0,0-10 0,0 20 0,0-20 0,0 1 0,0-1 0,15 1 0,-15 9 0,0-9 0,15-1 0,-15 1 0,0-1 0,0 10 0,15-9 0,-15-1 0,15 20 0,-15-20 0,15-8 0,0 8 0,0 1 0,0-1 0,-1 1 0,16 0 0,-15-10 0,0 0 0,15 10 0,-15-10 0,14 0 0,-14 1 0,0 8 0,0-18 0,0 19 0,-15-19 0,15 18 0,-15-18 0,0 10 0,0-1 0,0 0 0,0 10 0,-15 0 0,0-1 0,0 1 0,-15-1 0,15 1 0,-14 0 0,-1-1 0,0-8 0,15 8 0,-14 1 0,-1-19 0,15 18 0,-15-18 0,15 0 0,0 0 0,30 0 0,0 0 0,0 0 0,0 0 0,0 0 0,0 0 0,0 10 0,-1-10 0,-14 9 0,15-9 0,0 9 0,-15 1 0,15-1 0,0 9 0,-15 1 0,15 0 0,-15 9 0,15-1 0,-15 1 0,15 10 0,-15-11 0,0 11 0,14-1 0,-14 0 0,0 10 0,15-10 0,-15 0 0,0 10 0,0-10 0,15 0 0,-15 9 0,0-8 0,15 8 0,-15 1 0,0-1 0,15-9 0,-15 10 0,0-10 0,15 10 0,-15-19 0,0 18 0,0-18 0,15 0 0,-15 0 0,0-10 0,0 1 0,15 0 0,-15-1 0,0-9 0,0 10 0,0-10 0,0 19 0,0-28 0,0 19 0,15-19 0,-15 9 0,0 0 0,0-9-33,0-9-405,0 0-55,-15-10 26</inkml:trace>
  <inkml:trace contextRef="#ctx0" brushRef="#br0" timeOffset="926.511">15438 1739 375,'-14'0'518,"14"0"-56,0 19-91,0-19-106,0 0-209,0 0-56,0 19 0,14-19 0,1 0 0,0 0 0,15 0 0,-15 0 0,15 0 0,-15 0 0,14 0 0,-14 0 0,0 0 0,0 0 0,15 0 0,-15 9 0,-1-9 0,1 0 0,-15 9 0,15-9 0,-15 10 0,0 8 0,0-18 0,0 19 0,0-19 0,-15 18 0,0 1 0,15 0 0,-29-19 0,14 18 0,0 10 0,0-9 0,0-19 0,0 18 0,0 1 0,1-19 0,14 0 0,-15 18 0,30-18 0,-1 0 0,1 0 0,0 0 0,15 0 0,-15 0 0,15 0 0,-16 0 0,1 0 0,0 10 0,0-10 0,0 9 0,0-9 0,0 9 0,-15 10 0,0-19 0,15 19 0,-15-1 0,0-18 0,0 19 0,0 9 0,-15-10 0,15 20 0,0-20 0,0 19 0,-15-18 0,15 9 0,0 9 0,-15-18 0,15 9 0,0-1 0,-15 1 0,15 10 0,0-29 0,0 9 0,0 1 0,0 0 0,0-1 0,0-18 0,-15 19 0,15-19 0,0 18 0,0-18 0,0 10 0,0-1 0,-15-9 0,15 9 0,-15-9-104,15 0-258,-14 0-18,-16 0 11,15-9 47,-15 0 75</inkml:trace>
  <inkml:trace contextRef="#ctx0" brushRef="#br0" timeOffset="1161.3279">15245 2288 337,'-15'0'330,"15"0"-5,-15 0 25,15 0 3,-15 0-1,30 0-352,0 0 0,15-9 0,0 9 0,-1-9 0,16-1 0,0-8 0,-1 18 0,1-19 0,0 1 0,14-1 0,-14-9 0,-1 9 0,1 1 0,0 18 0,-1-19 0,1 1 0,0-1 0,-16 19 0,16-28 0,0 19-456,-1 9-146,-14-10-383</inkml:trace>
  <inkml:trace contextRef="#ctx0" brushRef="#br0" timeOffset="1590.2488">16480 1600 611,'0'0'477,"0"0"-82,0 0-107,0 0-62,0 0-176,15 0-50,-15 19 0,15-19 0,-15 18 0,15-18 0,-15 19 0,15-10 0,-15 10 0,15-1 0,-15 1 0,15-1 0,-1 1 0,1 9 0,-15-9 0,15-1 0,0 1 0,0-1 0,0 1 0,-15-19 0,15 19 0,0-10 0,-1 0 0,-14-9-265,0 0-125,0 0-9,0 0 24,0-9 82</inkml:trace>
  <inkml:trace contextRef="#ctx0" brushRef="#br0" timeOffset="1999.7979">16570 1600 251,'14'0'212,"-14"0"12,0 19 32,15-19 70,0 0 40,0 18 7,0-18-334,15 0-39,-15 0 0,-1 0 0,16 19 0,-15-19 0,15 0 0,0 0 0,-15 0 0,14 0 0,1 0 0,0 0 0,-15 0 0,14 0 0,1 0 0,-15 0 0,0 0 0,0 0 0,0 0 0,0 0 0,-15 0 0,0 9 0,0 0 0,-15 1 0,0 8 0,0 1 0,-15-1 0,0 1 0,1 0 0,-16 9 0,15-10 0,1 1 0,-16-1 0,30 1 0,-15 0 0,15-19 0,0 9 0,15 0 0,-14-9 0,14 9 0,14-9 0,1 0 0,15-9 0,-15 0 0,15 9 0,0-9 0,-1 9 0,1-19 0,0 0 0,0 19 0,-1-18 0,1 18 0,-15 0 0,0-19 0,0 19 0,0 0 0,0 0 0,-15 0-180,0 0-83,0 0-9,0 0-8,0 0-14,-15 0 18,-15 0 60</inkml:trace>
  <inkml:trace contextRef="#ctx0" brushRef="#br0" timeOffset="2211.6224">16465 2028 365,'0'9'304,"-15"0"-32,15-9-48,0 19 5,0-19 88,0 19 19,15-19-336,-15 18 0,15 1 0,-15-19 0,15 18 0,-15-8 0,15 8 0,0 1 0,0 0 0,0-1 0,-15 1 0,15-19 0,-1 18 0,1 1 0,0-10 0,-15 10 0,15-1 0,0-18 0,-15 19-2,15-19-320,-15 0-28,0 19-2,0-19 24,0 0 42</inkml:trace>
  <inkml:trace contextRef="#ctx0" brushRef="#br0" timeOffset="2657.1564">16525 2223 287,'0'0'271,"-15"0"-3,15 0-20,0 0-22,0 0 37,0 0 95,0 0-232,15 0-126,0 0 0,0 0 0,14-18 0,1 18 0,0-19 0,15 0 0,-1 1 0,1 8 0,14-8 0,1-1 0,-15 1 0,14-1 0,1 19 0,-16-19 0,16 10 0,-16 9 0,-14 0 0,0 0 0,0 0 0,-15 0 0,0 0 0,-1 0 0,-14 9 0,-14 10 0,-1 0 0,0-1 0,-15 1 0,0-1 0,-14 1 0,-1 9 0,0 9 0,1 0 0,-16-18 0,15 27 0,1-27 0,-1 18 0,15-18 0,1-1 0,-1 10 0,15-28 0,0 19 0,15-19 0,-15 0 0,30 0 0,0 0 0,15-19 0,0 1 0,-1-1 0,16 1 0,0-10 0,-1 9 0,1 0 0,0-18 0,-16 19 0,16 8 0,-15-8 0,-1-1 0,1 19 0,0 0 0,-15-18 0,0 18 0,0 0 0,0 0 0,-15 0-42,-15 0-230,0 0-27,0 0-35,0 0 8,-15 0 32,0-19 68</inkml:trace>
  <inkml:trace contextRef="#ctx0" brushRef="#br0" timeOffset="2988.3319">16852 1274 238,'0'-18'382,"0"18"-2,0-19-64,15 19-79,-15 0-43,0 0 35,0 0-158,15 0-71,-15 19 0,15-19 0,-15 37 0,15-18 0,0 8 0,0 11 0,-15 8 0,14 10 0,1 9 0,0 10 0,0-10 0,-15 28 0,15-28 0,-15 18 0,15 10 0,-15-9 0,15 0 0,-15-10 0,15-9 0,-15 10 0,15 9 0,-1-29 0,-14 10 0,15-18 0,-15 9 0,15-19 0,0 10 0,-15-10 0,15-9 0,-15-10 0,15 10 0,-15-19 0,0 10 0,0-19 0,0 19 0,0-19-83,0-19-371,0 19-57,0-28 44</inkml:trace>
  <inkml:trace contextRef="#ctx0" brushRef="#br0" timeOffset="3598.3457">20201 3432 343,'0'0'242,"0"0"0,0 0-5,-15 0-1,15 0 15,0 19 49,0-19-104,15 0-196,-15 19 0,15-10 0,0 0 0,14 10 0,1 9 0,0-28 0,0 18 0,0-18 0,14 19 0,1-19 0,-1 0 0,16 0 0,-15 0 0,-1 0 0,1 0 0,0-19 0,-1 19 0,-14 0 0,15-18 0,-16 18 0,1 0 0,-15 0 0,0-19 0,0 19 0,0-9 0,0 9 0,-15 0-167,0 0-160,-15-10-9,15 10 1,-30-9 23,15 9 64</inkml:trace>
  <inkml:trace contextRef="#ctx0" brushRef="#br0" timeOffset="3795.4099">20365 3777 512,'-15'0'354,"15"18"-59,-15-18-89,15 9 14,15-9 69,0 10-118,0-10-171,-1 0 0,16 0 0,0 0 0,0 0 0,14 0 0,-14-10 0,15 1 0,-1 9 0,1-18 0,0 18 0,-1-19 0,1 10 0,0-1 0,-1 1 0,1 0 0,0-1 0,-1 1 0,1 0 0,-15-1 0,-1 1-202,1 9-163,-15 0-16,0-18 10,0 18 67,-15-19-116</inkml:trace>
  <inkml:trace contextRef="#ctx0" brushRef="#br0" timeOffset="4117.2983">20945 3293 193,'0'-19'282,"-15"10"27,15 9-5,0-9-13,0 9 0,0 0 19,0 0-243,0 9-67,15 0 0,15 10 0,-15-19 0,14 18 0,1-18 0,0 19 0,0-19 0,14 9 0,-14 1 0,0-1 0,15 0 0,-1 1 0,-14-1 0,15 0 0,-16 10 0,1-1 0,0-18 0,-15 19 0,0 0 0,0-1 0,-15 1 0,0 9 0,0 9 0,-15-19 0,0 20 0,0 8 0,0-18 0,-15 9 0,15 1 0,-14-11 0,-1 11 0,15-10 0,0-1 0,-15-8 0,15 0 0,1-1 0,-1-8 0,15-1 0,-15 0 0,15 0 0,-15-9 0,15 0-233,0 0-166,0 0-18,0-9 26,15 0 92</inkml:trace>
  <inkml:trace contextRef="#ctx0" brushRef="#br0" timeOffset="4669.5552">21674 3172 178,'15'-19'223,"-15"19"8,15-9-4,-15 9 4,15-9 26,0 9 31,0-10 39,0 10-242,14 0-85,-14-9 0,15 9 0,0 0 0,-15 0 0,14 0 0,16 0 0,-15 0 0,0-9 0,-1 9 0,1 0 0,15 0 0,-15 0 0,-1 0 0,1 0 0,15 0 0,-30 0 0,14 0 0,-14 0 0,0 0 0,0 0 0,0 0 0,-15 9 0,15-9 0,-15 9 0,-15-9 0,15 10 0,-15-10 0,15 9 0</inkml:trace>
  <inkml:trace contextRef="#ctx0" brushRef="#br0" timeOffset="5233.5796">22329 3144 2047,'0'9'0,"-15"10"0,15 0 0,-15-1 0,1 1 0,-16 18 0,0 9 0,15-18 0,-30 19 0,16-1 0,-1 1 0,-15 9 0,1-10 0,14 10 0,-15 0 0,1 0 0,14-10 0,0 1 0,0-10 0,1-19 0,14 10 0,15-18 0,-15-1 0,15 0 0,15-27 0,-15-1 0,29 0 0,-14-27-116,15 18-87,-15-18 7,15 8 21,-1 1 27,1 9 37,0-9 14,-15 9 18,15 0 22,-15 0 25,-1 10 14,1 18 14,0-28 21,0 28 44,-15-10 45,15 10 45,-15 0 43,15 0 40,-15 0 34,0 10-63,0-1-205,15 10 0,-15-1 0,0 1 0,0-1 0,0 20 0,0-10 0,0 9 0,0-9 0,0 9 0,0 0 0,0 0 0,0-9 0,-15 9 0,15-18 0,0 9 0,0-9 0,0-1 0,0-9 0,0 1 0,0 8 0,0-18-199,0 0-81,0-18-7,15 8 27,-15 1 23,0-19 35,15 0 55,-15 0 48,14-9 37,1 0 35,0 9 29,-15 10 34,15-20 43,0 20 47,0-1 60,-15 0 57,15 10 50,-15 9 57,15 0 28,-15 0-271,15 0-107,-1 0 0,-14 0 0,15 0 0,-15 9 0,15 1 0,0 8 0,0-8 0,0 8 0,15 1 0,-16 0 0,1-1 0,0 1 0,0-10 0,15 10 0,-15-10 0,0 0 0,0 10 0,-1-1 0,1-18 0,-15 19-48,15-19-327,-15 9-39,15 1 26,-15-10 58,0 9-161</inkml:trace>
  <inkml:trace contextRef="#ctx0" brushRef="#br0" timeOffset="6162.7897">22657 3274 726,'-15'19'724,"15"-19"-243,0 0-365,0 0-116,15 0 0,-1 0 0,1 0 0,0 0 0,0 0 0,15 0 0,0-19 0,-1 10 0,1 0 0,0-1 0,0 1 0,14 0 0,-14-1 0,0 1 0,-15 9 0,15-18 0,-1 18 0,-14 0 0,-15-19-226,15 19-62,-15 0 12,0 0 12,0 0 21,-15-19 36,0 10 50,-14 0 40,14-1 36,-15 1 26,0 0 20,15-1 14,0 1 11,0 9 10,1-18 11,-1 18 18,0-19 36,15 19 41,-15 0 25,15 0 24,0 0 15,0 0 17,0 0 13,0 0 24,0 0 46,0 0 76,0 0-260,0 0-86,15 19 0,-15-1 0,15-9 0,-15 19 0,0 0 0,0 10 0,0-1 0,0 0 0,0 9 0,-15-8 0,0 8 0,15 10 0,-15-28 0,15 9 0,-15 0 0,15-9 0,-15-9 0,15-1 0,0 1 0,0 0 0,15-19 0,0 0 0,15 0 0,-15-19 0,14 0 0,1 1 0,0-1 0,15 10 0,-16-10 0,1 1 0,-15-10 0,15 9 0,-15 1 0,0 8 0,0 1 0,-1 9 0,-14-19 0,15 19 0,-15-18 0,0 18-195,0-19-22,0 10-8,0 0 10,-15 9-2,15-10 14,-14 1 23,14 0 25,-15-1 24,0 1 27,0 9 25,0 0 24,15 0-11,-15-19 64,15 19 4,-15 0 4,15 0 23,0 0 35,0 0 45,0 0 42,0 0 33,0 0 24,0 0 20,0 0 24,0 0 29,0 0 58,0 19-148,0-19-191,0 9 0,0 10 0,0 0 0,15 18 0,-15 0 0,0-9 0,0 9 0,15 19 0,-15-28 0,0 28 0,0-19 0,0 9 0,15-8 0,-15 8 0,0-9 0,0 0 0,0-9 0,0-9 0,0 9 0,0-19 0,0 10 0,0-1 0,0-18 0,0 19-37,0-19-168,0 0-10,-15-19 11,15 19 4,-15 0 25,-15-28 39,15 10 42,1-1 38,-16 1 32,15-1 19,0 0 28,0 1 33,-15 9 28,30-1 29,-15 1 44,1 0 35,14-1 47,-15 10 25,15 0-41,0-9-223,15 0 0,-1-10 0,16 19 0,-15-18 0,15-10 0,15 9 0,-16 10 0,1-10 0,0 0 0,-15 10 0,15-9 0,-16 18 0,1-19 0,0 19-261,-15-9-55,15 9-1,-15 0 6,0-10 47,-15 10 47,15-9 52</inkml:trace>
  <inkml:trace contextRef="#ctx0" brushRef="#br0" timeOffset="6617.7059">22597 3367 247,'0'0'256,"-15"0"-18,15 0-36,0 10-14,0-10 4,0 0 22,0 9 38,0-9 5,0 9-256,15 10-1,0-19 0,0 18 0,0-18 0,14 19 0,-14-10 0,0 1 0,0-1-158,0 0-49,0 0-5,0 1 22,0 18 22,-15-28 35,15 18 34,-15 1 35,0-10 31,0 0 19,0 10 19,0-10 28,0 10 38,0 0 46,-15-1 32,15-9 36,-15 1 29,15 8 15,-15 1 10,15-10-203,-15 10-36,15 0 0,-15-1 0,15 10 0,-15-9 0,15-1 0,-15 19 0,15-18 0,0 0 0,0-1 0,0 1 0,0-1 0,0-8 0,0 8 0,0 1 0,15-19 0,-15 9 0,15-9 0,0 10 0,0-10 0,0 0 0,15 0 0,-1 0 0,1 0 0,0-10 0,14 10 0,1-9 0,0 9 0,-15 0 0,14-19 0,1 19 0,-15 0 0,14 0 0,1 0 0,-15 0 0,-1 0 0,1 0 0,0 0 0,-15 0 0,0 0 0,0 0 0,-15 19 0,15-19 0,-15 0-33,0 0-387,0 0-70,0-19 43,0 19 124</inkml:trace>
  <inkml:trace contextRef="#ctx0" brushRef="#br0" timeOffset="7414.3694">23550 2930 234,'14'0'220,"1"0"25,-15 0 1,15 0 14,0 19 19,-15-19 19,0 0-33,0 0-265,0 18 0,0-8 0,-15-1 0,15 19 0,-15-10 0,0 20 0,1-20 0,-1 19 0,0-9 0,0 10 0,-15-20 0,15 1 0,0-1 0,1 1 0,14 9 0,-15-28 0,15 18 0,-15-18 0,15 0 0,15 0 0,0 0 0,-1 0 0,1 0 0,15 0 0,0 0 0,-15-18 0,14 18 0,-14 0 0,15 0 0,-15 0 0,0 0 0,-15-19 0,15 19 0,0 0 0,-15 19 0,0-19 0,0 18 0,-15 1 0,15-19 0,-15 28 0,15-9 0,-15 18 0,0-19 0,0 1 0,15-10 0,-15 1 0,15 8 0,-15-18 0,15 9 0,15-9 0,0 0 0,0-9 0,0 9 0,15-9 0,-15 0 0,0-1 0,14 10 0,-14-9 0,0 9 0,0 0 0,0 0 0,-15 0 0,15 0 0,-15 9 0,0 10 0,0 9 0,-15 0 0,15 9 0,-15-9 0,0 9 0,0 9 0,0-8 0,0-1 0,1 0 0,14-18 0,-15 9 0,15-19 0,0 10 0,0-10 0,0 9 0,0-36 0,15 9 0,-1-10 0,1 0 0,15-9 0,-15 1 0,15-11 0,-15 1 0,14 9 0,-14-9-165,0 0-110,0-10-17,0 10 0,-15 0 23,15-10 37,-15 1 47,-15-1 50,15 1 39</inkml:trace>
  <inkml:trace contextRef="#ctx0" brushRef="#br0" timeOffset="7620.3187">23788 2884 75,'0'-10'104,"0"1"18,0 0 7,0-1 9,15 10 4,-1-18 26,1 18 19,0 0 41,0 0 10,0-19 21,0 19-7,15 0-247,-15 0-5,-1 0 0,1-18 0,0 18 0,0 0 0,0 0 0,0 0 0,0 0 0,0 0 0,-1 0 0,-14 0-61,15 0-179,-15 0-6,0 0 2,0 0 8,0 0 22,0 0 17,0 0 19,0-10 33,-15 1 33,15 9 30</inkml:trace>
  <inkml:trace contextRef="#ctx0" brushRef="#br0" timeOffset="7809.3116">23996 2707 37,'0'0'77,"0"-19"36,-15 19 32,15 0 14,0 0 3,0 0-5,0 19 30,0-19 43,0 0 46,0 18 58,0-8-164,0-1-170,0 10 0,15-10 0,-15 10 0,0-1 0,0 1 0,15-1 0,-15-8 0,0-1 0,15 10 0,-15-10 0,0 0 0,0 19 0,0-28 0,0 19 0,0-19 0,0 18-209,0-18-79,0 10 3,0-1 1,0 0 26,0 0 44,0 10 45,0-10 43,-15 10 34,0 0-29</inkml:trace>
  <inkml:trace contextRef="#ctx0" brushRef="#br0" timeOffset="8508.2666">23847 3172 20,'-15'19'66,"0"-1"39,1-18 34,-1 9 22,0 1 15,15-1 5,0-9 0,-15 0 20,15 0 45,0 0 45,15 0-11,0 0-280,0 0 0,14 0 0,1-9 0,0-1 0,0 1 0,-1-9 0,16 18 0,-15-19 0,14 0 0,-14 1 0,0 8 0,0-8 0,0 8 0,-16 1 0,16 9 0,-15-18 0,0 18 0,-15 0 0,15 0 0,-15 0-178,0 0-17,0 0 18,0 18 19,-15-9 30,0 10 15,0 0 9,0-1 1,-14 20 7,-1-20 13,0-9 14,0 19 19,0-9 26,1 9 16,-1-10 12,15-18 16,0 19 25,0-19 19,15 9 20,-15-9 28,15 10 24,0-10 12,0 0-4,0 0 9,0 0 18,0 0-7,15 0-5,0 0-77,0 0-82,0-10 0,0 1 0,15 9 0,-16-19 0,16 1 0,-15 18 0,0-19 0,0 10 0,15 9 0,-30-9-133,15 9-3,-1 0 12,-14 0 22,0 0 17,0 0 16,0 9 22,0 19 12,-14-28 20,-1 18-4,0 10 12,-15-9 3,0 9 4,15 0-5,-14-10 5,-1 1 3,15 0 14,-15-1 43,15 1 20,0-10 1,1 10-4,14-19 1,-15 0-14,15 18-8,0-18-17,0 0-14,0 0-12,15 0 3,-1-18-10,1 18-6,0-19-25,15 10-32,0-1-19,-1 1-15,-14-9 1,15 8-2,-15 10-1,15-9 11,-15 9 6,-15 0 16,15 0 12,-15 0 5,0 0 22,0 9 6,0 1 8,-15 8 5,0 1 8,0 9 8,0-10 1,-15 1 3,15-1 4,-14 1 5,-1 9 19,15-9 26,-15-1 24,15 1 3,0-1 14,1-8-9,14-1 7,0-9-3,0 9-16,0-9 9,14-9-101,1 0 0,15-1 0,-15-8 0,15-1 0,-1 1 0,1-1 0,0-9 0,0 9 0,0 1 0,-1-1-158,-14 1-47,15 18-1,-15-28-13,0 18 4,0 1 12,-15 0 18,0 0 27,0-1 23,0 1 24,0-10 21,-15 1 21</inkml:trace>
  <inkml:trace contextRef="#ctx0" brushRef="#br0" timeOffset="8707.2903">24160 3265 68,'0'0'83,"0"0"21,0 0 22,15 0 17,-15 0 35,15 9 35,-15 10 49,14-19 55,1 18 59,-15 1-199,15-10-177,0 19 0,-15-9 0,0 9 0,15 9 0,-15-18 0,0 18 0,-15 9 0,15-18 0,-15 9 0,15 1 0,-15-1 0,15 0 0,-15-9 0,1 9 0,-1-9 0,0 0 0,0-9 0,0 8 0,0-8 0,0 0-219,0-10-86,0 0-30,15 1-3,-14-10 31,-1 0 67</inkml:trace>
  <inkml:trace contextRef="#ctx0" brushRef="#br0" timeOffset="8858.1877">24100 3749 165,'30'-10'219,"0"10"35,-15 0 19,14 0 39,1 0 78,0 10 12,0-1-370,-1 10-32,16-1 0,-15-9 0,15 10 0,-16 0 0,1 9 0,0-1 0,0-8 0,-16-19 0,1 9 0,0 1 0,-15-1 0,15 0-311,-15 1-130,0-10-32,0 9 75</inkml:trace>
  <inkml:trace contextRef="#ctx0" brushRef="#br0" timeOffset="9577.2433">18430 2018 425,'0'0'296,"-15"0"-17,15 10-61,0-10-30,0 0 1,0 0-9,0 0 24,15 0-136,0 0-68,0 0 0,0 0 0,14-10 0,1 10 0,0 0 0,0-18 0,-1 18 0,1-19 0,0 19 0,0-18 0,-1 18 0,1 0 0,0-19 0,0 19 0,-15 0 0,-1-19 0,1 19 0,0 0-47,-15 0-227,0 0-11,15 0-5,-15 0 16,0 0 20,0 19 37,-15-19 52,15 19-74</inkml:trace>
  <inkml:trace contextRef="#ctx0" brushRef="#br0" timeOffset="9815.9838">18430 2400 403,'-30'18'338,"15"10"-61,0-9-85,15-19-26,-15 0 30,15 19 42,0-19-1,15 0-237,0 0 0,15-19 0,0 19 0,14-19 0,1 19 0,0-28 0,14 19 0,-14 0 0,14 0 0,1-1 0,-1-8 0,1 18 0,-15-19 0,14 0 0,-14 19 0,-1-18 0,1 18 0,-15-19 0,0 10 0,-15 0 0,-1 9 0,1 0 0,0-10 0,-15 10-215,-15 0-42,15 0-16,-15-18-21,1-1-6,-16 19 34,0-18 58</inkml:trace>
  <inkml:trace contextRef="#ctx0" brushRef="#br0" timeOffset="10119.8222">18861 1656 116,'0'0'151,"0"0"11,0-19 13,0 19 26,0 0 79,15 0 51,0 19 43,0-19-117,0 0-257,0 18 0,15-8 0,-15 8 0,14 1 0,1-1 0,0 1 0,0 0 0,-16-1 0,16 10 0,0-9 0,-15-1 0,15 1 0,-15 0 0,-1 8 0,16-8 0,-15 18 0,0-18 0,-15 9 0,15-10 0,-15 20 0,0-20 0,0 19 0,0-9 0,0 10 0,-15-1 0,15-19 0,-15 29 0,0-29 0,0 20 0,0-10 0,1-1 0,-1 1 0,0-9 0,-15 0 0,15-1 0,15 1 0,-15-10 0,0 0-203,15 1-128,-15 8-54,15-18-17,0 0 58</inkml:trace>
  <inkml:trace contextRef="#ctx0" brushRef="#br0" timeOffset="10827.4278">19963 1563 265,'15'0'195,"-15"18"-33,15-18-57,-15 0-14,0 0 34,14 0 38,-14 0 41,15 19-7,-15-19-42,15 0-47,0 0-46,-15 0-25,15 0-21,0 0 3,0 0-19,-15 0 3,15 0 0,0 19 0,-15-19 5,14 18-4,-14-18 8,0 19 5,0-10 8,0 10 17,-14-1-16,-1 1-26,15 18 0,-15-18 0,0-10 0,0 10 0,0-1 0,0 1 0,0-19 0,15 18 0,-15-18 0,15 19 0,15-19 0,0 0 0,0 0 0,0 0 0,0 0 0,15 0 0,-15 0 0,-1 0 0,16 0 0,-15 19 0,0-19 0,15 0 0,-15 9 0,-1 0 0,1 19 0,-15-28 0,15 19 0,0-1 0,-15 19 0,0-27 0,0 27 0,0-18 0,-15 18 0,15-9 0,-15 9 0,15 0 0,-15 0 0,1-18 0,-1 9 0,0 9 0,0-18 0,15-1 0,-15 1 0,0-1 0,15 10 0,-15-28 0,15 19 0,-15-19-237,15 0-43,0-19-15,-14 1-2,-1 8 12,0-8 35,0-1 62</inkml:trace>
  <inkml:trace contextRef="#ctx0" brushRef="#br0" timeOffset="11007.9939">19710 2186 269,'0'0'277,"-15"0"-4,0 0-36,15 0-8,0 0 40,0 0 88,0 0-221,15 0-136,0 0 0,0 0 0,14 0 0,1-28 0,0 19 0,15-1 0,-16-8 0,16-1 0,0-18 0,-1 9 0,1 9 0,0-18 0,-1 19 0,1-1 0,0-18 0,-16 28 0,16-10 0,0 0-429,-16 1-78,16-1 11</inkml:trace>
  <inkml:trace contextRef="#ctx0" brushRef="#br0" timeOffset="12001.1894">20007 2084 163,'-29'0'83,"14"0"-7,-15 0 8,0 0-11,15 0 5,-14-19 33,14 19 33,0 0 12,0-19-3,0 1-33,0 8-8,15-8-11,-15-19-12,15 18-20,0-27-4,0 8-11,15 1-11,0-9-13,0-10-22,15 0 8,0 10-11,-1 8 0,1-8-7,15 9-1,-16-1 1,16 10-2,0 10 6,-1-1 1,-14 19-2,15 0-1,-15 19 41,-1-10 1,1 28 2,-15 1 11,0-1-23,0 9-32,-15 29 0,0-10 0,-15-9 0,15 9 0,-30 9 0,15-9 0,0-9 0,-14-9 0,14 8 0,0-27 0,0 10 0,15-20 0,-15-18 0,15 19 0,-15-19 0,15-19 0,0 1 0,0-1 0,0-28 0,0 10 0,0 0 0,0 0 0,0-10-143,0 10-121,0 0-23,15 9-22,-15 9-11,0-18 28</inkml:trace>
  <inkml:trace contextRef="#ctx0" brushRef="#br0" timeOffset="12257.3998">20766 1619 899,'0'0'543,"0"18"-130,0-18-221,15 0-192,-15-18 0,15 18 0,0-19 0,15 0 0,0-18 0,-15 28 0,14-28 0,1 18 0,0 0 0,0 1 0,-1-10 0,-14 28 0,15-19-12,-15 1-293,0 18-30,0-19 12,0 19 28,-15 0 31,0 0 52</inkml:trace>
  <inkml:trace contextRef="#ctx0" brushRef="#br0" timeOffset="12991.7096">20975 1256 167,'0'0'220,"0"0"-6,0 0-29,0 0 7,0 0 46,0 0 121,0 18-9,15-18-228,-15 19-122,0-10 0,15 10 0,-15 18 0,14-18 0,-14 18 0,0 9 0,0-8 0,0 8 0,-14 10 0,14 0 0,-15-10 0,0 10 0,0-28 0,0 9 0,0 0 0,15 1 0,-15-29 0,15 0 0,0 0 0,0 10 0,0-19 0,15 0 0,0-19 0,0 10 0,15 0 0,-1 0 0,1-29 0,0 20 0,15-1 0,-16-9 0,1 10 0,0-1 0,0-18 0,-1 37 0,-14-19 0,0 1 0,0 8 0,0 1 0,-15 9-42,0 0-122,0 0-4,0 0-8,0 0 4,0 0-10,-15 0 8,15 0 3,-15 9 23,0-9 22,-14 0 31,14 0 28,0 0 27,0 0 20,0 0 14,0 0 17,15 0 21,0 0 18,-15 0 33,15-9 31,0 9 31,0 0 17,0 0 9,0 0 11,0 0 23,0 9 51,0-9 32,0 10-236,15 8-52,-15 1 0,15-1 0,-15 1 0,0 9 0,15 9 0,-15-18 0,0 18 0,0-9 0,0 9 0,0 0 0,15-18 0,-15 9 0,0 9 0,0-18 0,0-1 0,0 1 0,0-19 0,0 18 0,0-18 0,0 10 0,0-10-165,0 0-81,-15 0-3,15 0 3,-15 0 9,0 0 28,0-10 36,-14 10 47,14 0 43,0-18 36,-15-1 35,15 19 33,0-18 43,15 18 41,-15 0 56,0-19 24,15 19 13,0 0 16,0 0-3,0 0 5,0 0 7,0 0-28,0-19-195,15 10 0,0 9 0,0-9 0,0-1 0,15 10 0,-15-18 0,0 18 0,-1-19 0,1 19 0,15-18 0,-15-1 0,0 19 0,-15 0-17,15-19-227,-15 19-24,15-9-7,-15 9-10,0 0 7,-15-9 33,15 0 47</inkml:trace>
  <inkml:trace contextRef="#ctx0" brushRef="#br0" timeOffset="13470.6148">20677 1721 179,'-15'0'155,"15"0"-18,-15 0-22,15 0-28,0 0-26,0 18-3,0-18 8,0 0-10,15 19-19,-15-19-14,15 19-13,0-19-9,0 18-8,0-8-15,0 8-17,0 1-18,-1-1-17,1-18-4,0 19 5,-15 0 5,15-10 10,-15 9 11,0 1 10,0 0 12,0-1 13,-15-18 6,15 19 10,-15-1 8,15-8 19,-15-1 18,1 0 14,14 10 25,-15-19 18,15 19 14,-15-19 13,15 18 10,0-18 3,-15 0-12,15 19-1,0-19-6,15 0-16,-15 18-19,0-18-7,15 10-5,-15-1-72,15 0-8,-1 10 0,1-19 0,0 19 0,0-19 0,0 18 0,0-18 0,0 0 0,0 19 0,-15-19 0,15 18 0,-1-18 0,-14 0 0,15 0 0,-15 10 0,15-1 0,-15 0 0,15 10 0,0-19 0,0 0 0,0 0 0,14-19 0,1 10 0,15 0 0,-15-1 0,14 10 0,1-18 0,14-1 0,-14 1 0,15-1 0,-16 0 0,16 1 0,-15 8 0,-1-8 0,-14 18 0,15 0 0,-16-19 0,-14 19-117,15 0-354,-15 0-53,-15 0 68</inkml:trace>
  <inkml:trace contextRef="#ctx0" brushRef="#br0" timeOffset="14365.1904">21689 1116 306,'15'0'267,"-15"0"-6,15 0-81,-15 0-66,0 0-25,15 0 55,-15 0 42,0 0 34,15 0 4,-15 0-168,15 19-56,0-19 0,-15 18 0,14-18 0,-14 19 0,15-19 0,-15 19 0,15-10 0,-15 10 0,0-1 0,0 1 0,0-1 0,0 1 0,-15-10 0,15 1 0,-15 17 0,15-8 0,-14-19 0,14 19 0,-15-19 0,15 18 0,-15-18 0,15 19 0,0-38 0,15 19 0,0 0 0,-1 0 0,1 0 0,0 0 0,0 0 0,-15-18 0,15 18 0,0 0 0,0 0 0,-15 18 0,15-18 0,-15 19 0,0-1 0,-15 10 0,15 10 0,-15-1 0,15-19 0,-15 29 0,0-10 0,15-9 0,-15 9 0,0-18 0,15 18 0,-15-18 0,15-1 0,-14 10 0,14-28 0,0 19 0,0-19 0,14 0 0,1 0 0,0 0 0,0 0 0,0 0 0,0 0 0,0 0 0,0 0 0,-1 0 0,1 0 0,-15 0 0,15 18 0,0 1 0,-15-19 0,0 28 0,15-10 0,-15 1 0,0 18 0,0-18 0,0-1 0,0-8 0,0 8 0,0 1 0,0-19 0,0 19 0,0-19 0,15 18 0,0-36 0,-15 18 0,15-19 0,-15 0 0,15-9 0,-1 10 0,1-19 0,0 18 0,0-27-211,-15 8-95,15-17-15,-15 8 8,15-9 33,-15-9 45,-15 9 61</inkml:trace>
  <inkml:trace contextRef="#ctx0" brushRef="#br0" timeOffset="14546.2383">22017 1079 151,'-15'-9'126,"15"9"-23,0 0-30,0 0 11,0 0 41,15 0 43,-15 0 14,15 0 12,-1 9 6,16-9-6,-15 0-24,0 0-29,15 0-56,-15 0-44,14 0-31,-14 0-10,0 0 0,15-9 0,-15 9-5,0 0-89,0-19-58,-1 19-54,1-19-39,-15 19 4,15 0 10,-15-18 25,0 18 18,0-19 24,0 19 29</inkml:trace>
  <inkml:trace contextRef="#ctx0" brushRef="#br0" timeOffset="14749.2434">22165 837 95,'0'0'92,"-14"0"-1,14 19 5,0-19 25,0 18 36,0-18 45,0 19 22,0 0 11,0-1-17,0 10-26,0-9-27,14-1-24,-14 19-123,15-18-18,-15 0 0,0 9 0,15-10 0,-15 1 0,0-1 0,0 1 0,15 0-151,-15-10-23,0 10-17,0-19-8,0 0-9,0 18-2,0-18 2,-15 19 17,15-19 27,-15 18 31,0 1 35</inkml:trace>
  <inkml:trace contextRef="#ctx0" brushRef="#br0" timeOffset="14996.0353">21987 1414 39,'-30'9'80,"15"0"40,0 1 26,15 8 12,-15-18 13,15 0 37,0 0 7,0 0-26,0 0 15,0 0 57,15 0-16,0 0-234,15 0-11,0-18 0,0 8 0,14-8 0,1 18 0,-1-19 0,1-18 0,15 18 0,-16 1 0,1-1 0,0 10 0,-1-10 0,1 1 0,0-1 0,-16 19 0,1-18 0,-15 18 0,15 0 0,-15 0 0,-1 0 0,-14 18 0,0-18 0,-14 19-60,-1-1-127,0 1-44,0-10-33,-15 10-12,0 18 6,1-18 31,-16-1 29,0 1-97</inkml:trace>
  <inkml:trace contextRef="#ctx0" brushRef="#br0" timeOffset="15497.2294">22180 1544 116,'0'9'149,"0"-9"0,0 0-24,0 0-1,0 0 43,0 10 46,0-10 40,15 0 12,-15 0-20,15 0-48,-15 0-153,15 0-44,0 0 0,0 0 0,0-10 0,0 10 0,-1-9 0,1 9 0,0 0-125,0 0-81,-15 0-11,15 0-3,-15 0 15,0 0 38,0 9 34,0 1 22,0 8 18,-15 1 24,0 0 26,0-19 21,-14 18 19,14 1 20,-15-1 26,15-8 25,-15 8 34,15 1 19,0-19 11,1 0 21,14 18 17,0-18-6,-15 0-5,15 0-25,0 0-36,0 0-27,15 0-1,-15 0-6,14 0-16,1 0-48,0-18 0,0 18 0,15 0 0,0-19 0,-15 1 0,14 8-69,1 1-97,-15 0-12,15 9-17,-15 0 2,-1-19 7,1 19 13,-15 0 9,15 0 32,-15 19 26,-15-19 25,15 9 20,-15 10 19,1-1 18,-16 1 10,15 18 10,-15-18 8,0-10 15,1 28 23,14-18 23,-15-1 24,15-18 8,15 19 9,-15-19 6,15 19 31,0-19 10,0 0-6,0 0 42,15 0 4,0 0-13,15 0-27,0-19-57,-1 0-96,1 1 0,0-1 0,0 1 0,14-10 0,-14 9 0,0 0 0,0-18-194,-16 19-70,16-10-27,-15 9 10,0 19 26,0-18 25,-15-1 43,15 0 49,-15 19-62</inkml:trace>
  <inkml:trace contextRef="#ctx0" brushRef="#br0" timeOffset="15708.2037">22478 1395 57,'0'0'116,"0"0"49,0 0 40,0 19 42,0-19 22,15 9 52,-15 0 33,0 19-83,15-9-229,-15 0-42,0-1 0,0 19 0,0 10 0,0-10 0,-15 0 0,15 28 0,-15-27 0,0 8 0,-15 10 0,15-19 0,1 10 0,-1-10 0,0 0 0,0-9 0,0 9-160,0-18-135,0-1-55,-14 1-28,14 9 38,-15-28 85</inkml:trace>
  <inkml:trace contextRef="#ctx0" brushRef="#br0" timeOffset="15892.1727">22225 1907 259,'30'0'251,"0"9"35,-1 0 50,16 10 112,0-19-63,-1 19-303,16-1-82,-16 1 0,16-1 0,-15 1 0,14 9 0,-14-9 0,14-1 0,-14 1 0,0-1 0,-16 1 0,1 9 0,0-9 0,0-1-402,-15 1-102,-1-1 21</inkml:trace>
  <inkml:trace contextRef="#ctx0" brushRef="#br0" timeOffset="27141.2137">15453 4446 130,'-15'0'90,"15"10"-27,0-1 2,-14-9-14,14 9-15,-15-9-15,15 0-11,0 0-4,0 9 10,0-9 9,15 19 9,-1-19 4,1 0 1,0 0-2,15 19 1,0-19-6,0 0-10,14 0-11,-14 9-9,15-9 1,14 0 2,-14 0-5,-1 0 2,1 9-4,15-9 4,-16 0-2,1 10 0,0-10-2,14 9 0,-14-9 7,-1 0 0,16 0-5,-1 0-2,1-9 2,-1 9-3,1-10 3,0 10 5,14-9-7,-15 0 2,16 9-4,-16-19 5,16 19-1,-1-19 0,-14 10 0,14 0 0,1 0 0,-1 9 0,0-10 0,1 1 2,-1 9 1,1-9-3,14-1 4,-15 10-4,1-9 0,14 9 0,0 0 0,-14-9 0,14 9 2,-14 0-4,14 0 2,0 0 2,-14 0-1,14 0 1,0 0-4,0 0 2,1 0 0,14 0 5,-15 0-5,0-19 3,1 19 3,14 0 4,-15-18-3,15 8 6,-14 1-5,14 0-1,-15-1 2,1 1 5,14 0-5,-15-1-1,15 10-8,0-9 1,-14 9 7,14-9-8,0 9 0,-15 0 2,15 0 0,1 0-1,-16 0 2,15 0-3,-15 0 0,16 0 6,-16 0-4,15 0-1,-15 0 2,16 0 0,-16 0-3,15 0 1,-15 0 1,1 0 0,14 0-2,-15 0 0,0 0 0,1 0-2,-1 0-1,0 0 3,-14 0-2,-1 9 2,1-9 0,-1 9 0,0-9 0,1 10 1,-1-10 2,1 0 0,-1 9 1,0-9-4,-14 0 0,14 0 3,1 0-3,-1 0 5,-14 0-3,14 0-2,-14 0 9,14 0-4,-14-9 7,-1 9-6,1 0 3,-1 0-6,1 0-3,-16 0 7,16 0 0,-15 0 2,-1 0 0,1-10-1,0 10-4,-1-9 3,1 9 0,-1-9-3,-14 9 0,15 0 3,-15 0 3,14 0-5,-14-19-1,0 19-2,0 0-2,-1 0 0,-14 0 2,15 0-2,-15 0 0,0 0 0,0 0 0,-15 0 5,15 0-9,-15 0-1,0 0-12,0 0-15,0 0-15,0 0-18,-15 0-24,15 0-19,-15 0-22,15 0-11,-15 0-4,-15 0 15</inkml:trace>
  <inkml:trace contextRef="#ctx1" brushRef="#br0">2858 9906,'0'21,"63"-21,43 0,0 0,-22 0,-20 0,-1 0,-20 0,20 0,-42 0,22 0</inkml:trace>
</inkml:ink>
</file>

<file path=ppt/ink/ink32.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0" timeString="2019-01-30T08:26:34.200"/>
    </inkml:context>
    <inkml:brush xml:id="br0">
      <inkml:brushProperty name="width" value="0.05292" units="cm"/>
      <inkml:brushProperty name="height" value="0.05292" units="cm"/>
      <inkml:brushProperty name="color" value="#FF0000"/>
    </inkml:brush>
  </inkml:definitions>
  <inkml:trace contextRef="#ctx0" brushRef="#br0">14754 7674 964,'15'0'342,"-15"0"-94,15-9-85,-15 9-23,0 0 42,0 9-174,14 0-8,-14 10 0,0 9 0,0 0 0,0 0 0,0 9 0,0 9 0,0 1 0,0 9 0,0-10 0,0 10 0,-14 0 0,14 0 0,-15-10 0,15 10 0,0-10 0,-15 1 0,15-10 0,0-9 0,-15 0 0,15 0 0,0-10 0,0-8 0,0-1 0,0 0 0,0-18 0,0-10-154,0-8-271,15-11-48,-15 1 34</inkml:trace>
  <inkml:trace contextRef="#ctx0" brushRef="#br0" timeOffset="296.9744">15602 7693 446,'15'0'544,"-15"0"-60,0 0-76,0 0-243,15 0-165,-15 9 0,0 0 0,0 0 0,0 1 0,0-1 0,0 10 0,0 9 0,0-1 0,0 11 0,0 8 0,0-9 0,0 10 0,0-1 0,0 1 0,-15-10 0,15 0 0,0-9 0,0 9 0,-15-18 0,15 0 0,0-1 0,0-8 0,0-1 0,0-9-212,0 0-282,0-9-48</inkml:trace>
  <inkml:trace contextRef="#ctx0" brushRef="#br0" timeOffset="688.7392">16197 7813 1072,'0'0'675,"0"0"-375,15 0-300,-15-9 0,15 9 0,0 0 0,0-9 0,15 9 0,0 0 0,-1 0 0,-14 0 0,15 0 0,0 9 0,-15 0 0,-1 1 0,1-1 0,-15 10 0,0-1 0,0 1 0,0 9 0,-15 0 0,-14 0 0,14 0 0,-15-1 0,15 1 0,-15-9 0,1 0 0,14-10 0,0 9 0,0-8 0,0-10 0,15 9 0,-15-9 0,15 9 0,15-9 0,0 10 0,0-10 0,15 0 0,-15 0 0,14 0 0,1 0 0,0 0 0,0 0 0,-1-10 0,1 10 0,0-9 0,15 0 0,-16-1-469,16-8-83,-15 9 71</inkml:trace>
  <inkml:trace contextRef="#ctx0" brushRef="#br0" timeOffset="1114.6332">16956 7553 550,'-14'0'643,"14"0"-78,0 9-276,0 1-289,0-1 0,0 0 0,0 1 0,0-1 0,14 0 0,1 0 0,0 1 0,0-1 0,15 10 0,-15-10 0,15 10 0,-16-10 0,16 9 0,0 1 0,-15 0 0,0-1 0,0 1 0,-15-1 0,0 1 0,0 0 0,-15 9 0,0-1 0,0-8 0,-15 9 0,0 0 0,16-9 0,-16-1 0,0 1 0,15-1 0,-15-8 0,15-1 0,1 0 0,14 1 0,-15-10 0,30 0 0,-1 0 0,16 0 0,-15 0 0,15 0 0,15 0 0,-16 0 0,1 9 0,15-9 0,-16 9 0,1 0 0,0 10 0,0-10 0,0 1 0,-16 8 0,-14 1 0,15-10 0,-15 10 0,0-1 0,-15 1 0,15 0 0,-29-1 0,14-9 0,-15 10 0,0-10 0,0 1 0,1-1 0,-16-9 0,0 0 0,16 0 0,-16-9-145,0 9-396,1-10 1,14 1-275</inkml:trace>
  <inkml:trace contextRef="#ctx0" brushRef="#br0" timeOffset="4180.6344">17775 7544 443,'0'0'314,"0"0"-76,0 0-56,0 0-64,0 0-49,0 9-6,0-9 31,0 0 54,0 9 26,15-9-14,-15 10-116,15-1-44,0 0 0,0 1 0,-1-1 0,1 0 0,15-9 0,-15 9 0,0 1 0,0-10 0,-15 9 0,15 0 0,0-9 0,-15 10 0,0-1 0,0 10 0,0-10 0,-15 9 0,0 1 0,0 0 0,0-10 0,0 10 0,-15-10 0,15 0 0,1 0 0,-16 1 0,15-1 0,0-9 0,-15 9 0,15-9 0,1 0 0,14 10 0,14-10 0,1 9 0,0 0 0,0 1 0,0-1 0,15 0 0,14-9 0,-14 9 0,0 1 0,15-10 0,-16 9 0,1 0 0,0-9 0,0 10 0,-16-1 0,1 0 0,-15 1 0,15-1 0,-15 10 0,-15-1 0,0 10 0,1-9 0,-16 9 0,0-1 0,0-8 0,1 9 0,-1-9 0,0-10 0,0 9 0,0-8 0,1-1 0,-1-9 0,15 9 0,0-9 0,0 0 0,0-9 0,15 0 0,0-1 0,0 1-121,0-9-374,0-1-33,0 0 86</inkml:trace>
  <inkml:trace contextRef="#ctx0" brushRef="#br0" timeOffset="4939.7186">18489 7497 587,'15'0'305,"-15"0"11,0 0-39,0 0-47,0 0-11,15 0-106,-15 10-113,0-1 0,15-9 0,0 9 0,0-9 0,15 0 0,-16 9 0,16 1 0,-15-10 0,15 9 0,-15-9 0,0 9 0,0-9 0,-1 10 0,-14 8 0,0-8 0,0 8 0,0 10 0,-14-9 0,-16 9 0,15-1 0,-15-8 0,-15 9 0,16 0 0,-1-10 0,0 1 0,0 0 0,1-10 0,14 0 0,-15 1 0,15-10 0,15 9 0,15-9 0,15-9 0,0 9 0,14 0 0,-14-10 0,15 10 0,-1 0 0,1 10 0,0-10 0,-16 18 0,16-9 0,-30 10 0,15 0 0,-16-1 0,-14 10 0,0 0 0,-14 0 0,-1 0 0,0 9 0,-15-9 0,0 0 0,1 0 0,-1 0 0,0 0 0,-15-10 0,16 1 0,-1-10 0,0 0 0,0-9 0,15 0 0,-14 0 0,14-9 0,0 0 0,15 0 0,-15-1 0,15-8-74,0-1-496,0 0-39</inkml:trace>
  <inkml:trace contextRef="#ctx0" brushRef="#br0" timeOffset="9350.2691">19576 7655 367,'0'-9'339,"15"0"-66,-15 9-43,0 0-70,0 0-29,0 0-7,0 0 12,0 0 8,0 0-1,0 9-143,15-9 0,-15 9 0,15-9 0,-1 10 0,1-1 0,0 0 0,0 1 0,0-1 0,0 9 0,0 1 0,0 9 0,-15 0 0,0 9 0,0 0 0,-15 0 0,15 1 0,-30 8 0,15-9 0,0-9 0,-15 10 0,16-20 0,-1 10 0,0-19 0,0 1 0,15-1 0,0 0 0,-15-9 0,30 0 0,0-9 0,0 0 0,29-10 0,1-9 0,0 10-273,14-10-162,16 0-26,-16 9 52</inkml:trace>
  <inkml:trace contextRef="#ctx0" brushRef="#br0" timeOffset="10008.6807">19472 7079 679,'0'0'467,"0"0"-140,0 9-70,0 0-62,15 1-73,-1-1-122,16 9 0,0 20 0,15-1 0,-1 19 0,-14-1 0,15 20 0,-1-1 0,1 10 0,0 0 0,-1 9 0,1 0 0,0 0 0,-1 0 0,1 0 0,0-9 0,-1-10 0,16 0 0,-16-18 0,1 0 0,0-9-105,-16-10-281,16-9-33,-30-10 24,0-8 60</inkml:trace>
  <inkml:trace contextRef="#ctx0" brushRef="#br0" timeOffset="10157.4054">20156 7367 564,'-15'-47'382,"1"10"54,-1 0 25,-15 18-257,15 10-204,0 0 0,0 9 0,-15 18 0,1 20 0,-1 8 0,-30 38 0,1 18 0,-1 19 0,-29 28 0,0 28 0,-1 18 0,-29 28 0,0 28-174,-30 28-523,1 10-477</inkml:trace>
</inkml:ink>
</file>

<file path=ppt/ink/ink33.xml><?xml version="1.0" encoding="utf-8"?>
<inkml:ink xmlns:inkml="http://www.w3.org/2003/InkML">
  <inkml:definitions>
    <inkml:context xml:id="ctx0">
      <inkml:inkSource xml:id="inkSrc0">
        <inkml:traceFormat>
          <inkml:channel name="X" type="integer" max="1440" units="cm"/>
          <inkml:channel name="Y" type="integer" max="900" units="cm"/>
        </inkml:traceFormat>
        <inkml:channelProperties>
          <inkml:channelProperty channel="X" name="resolution" value="35.29412" units="1/cm"/>
          <inkml:channelProperty channel="Y" name="resolution" value="35.29412" units="1/cm"/>
        </inkml:channelProperties>
      </inkml:inkSource>
      <inkml:timestamp xml:id="ts0" timeString="2019-01-30T08:27:45.975"/>
    </inkml:context>
    <inkml:brush xml:id="br0">
      <inkml:brushProperty name="width" value="0.05292" units="cm"/>
      <inkml:brushProperty name="height" value="0.05292" units="cm"/>
      <inkml:brushProperty name="color" value="#FF0000"/>
    </inkml:brush>
  </inkml:definitions>
  <inkml:trace contextRef="#ctx0" brushRef="#br0">4360 6858,'43'0,"126"0,-42 0,85 0,21 42,42 22,42-1,22-20,-85-1,0 0,42-20,64 20,-127 43,21-64,-106 0,64 21,-64-21,-42-21,-22 22,-20-22,42 0,-64 0,0 0,1 42,20-42,-20 21,20-21,22 21,-22-21,107 0,-1 0,43 0,-43 0,64 0,-64 0,-21 0,-42 0,-21 0,-1 0,1 0,0 0,21 0,-22 0,1 0,21 0,21 0,42 0,-42 0,42 0,-20 0,62 0,-20 0,42-63,-1 42,-20-1,0-41,-43 42,-21 0,-21-43,-42 43,63-43,-21 22,-85 42,85-63,-84 63,-22 0,42-22,-41 22,-1 0</inkml:trace>
</inkml:ink>
</file>

<file path=ppt/ink/ink34.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0" timeString="2019-01-30T08:30:21.884"/>
    </inkml:context>
    <inkml:brush xml:id="br0">
      <inkml:brushProperty name="width" value="0.05292" units="cm"/>
      <inkml:brushProperty name="height" value="0.05292" units="cm"/>
      <inkml:brushProperty name="color" value="#FF0000"/>
    </inkml:brush>
    <inkml:context xml:id="ctx1">
      <inkml:inkSource xml:id="inkSrc27">
        <inkml:traceFormat>
          <inkml:channel name="X" type="integer" max="1440" units="cm"/>
          <inkml:channel name="Y" type="integer" max="900" units="cm"/>
        </inkml:traceFormat>
        <inkml:channelProperties>
          <inkml:channelProperty channel="X" name="resolution" value="35.29412" units="1/cm"/>
          <inkml:channelProperty channel="Y" name="resolution" value="35.29412" units="1/cm"/>
        </inkml:channelProperties>
      </inkml:inkSource>
      <inkml:timestamp xml:id="ts1" timeString="2019-01-30T08:32:17.086"/>
    </inkml:context>
  </inkml:definitions>
  <inkml:trace contextRef="#ctx0" brushRef="#br0">2327 13255 2,'29'28'3,"-29"-9"1,30 8 1,0 1 3,-30 0-3,15 0 3,0 0-3,0-9 0,14 9 4,-14-10-4,0 1 5,15-1-1,-30 1 2,30-10-3,-1 10 2,-29-10-3,30 10 5,-15-10-4,15 10-2,0-10-4,-1 10 2,1-10-1,0 0-3,15 10 0,-1-10 1,1 10 1,-15-10-1,29 10 2,-14-10-1,14 10 0,-29-10 0,15 9-1,-1-8 3,1 8 2,15-8 3,-31 8-4,16-8-2,0 8 1,-1-9-3,-14 10 1,15-10 0,-1 1 1,-14-1-1,15 0-2,-1 1 1,1-1 1,0 0-1,14 0-1,-29 1 2,15-10-2,-16 9 5,16-9-3,0 0 1,-15 9 3,-1-9 1,1 0 1,0 0 0,14-9-2,-14 9 0,0 0 0,0-9-3,0 9 0,-1-10-3,1 10 1,15-9 0,-16 0-1,-14 9 2,15-9-2,15-1 1,-15 10 3,14-9-3,1 0-1,-1-1 4,16 1-4,-15-10 0,14 10 3,-14-9-3,14 8 1,1-8-1,-15-1 0,14 0 0,1 1 0,-16-1-2,16-9 2,-16 10 0,16-10 1,-1 9-1,1-9 0,0 0 0,-1 10 0,1-10-2,-16 0-1,16 9 3,-1-9-4,1 1 0,-16-1 1,16 0-3,-15 0-6,-1 9-1,1-9 3,0 0-2,-16 10-2,1-10 1,15 9 3,-30 1-2,14-1-1,-14 10 1,0-1 0,0 1 6,0 0 3,-15 0 0,0 9 1,0-10 2,0 1 0,0 0 1,0-1 1,0 1-2,-15 9 3,15-9-3,0 9 1,0-10-1,0 1 0,0 9-3,0-9 0,0 9-3,0 0 0,0-9-1,0 9 1,0 0 3,0 0 1,0 0 0,0-10 2,0 10 1,0 0 3,0-9 5,-15 9 4,15 0 8,0 0 0,0 0-1,-15 0-2,15 0 0,0 9 2,-15-9 6,15 10 1,0-1-3,-29 0-6,14 10-6,-15-10-6,15 10-6,-15-1 2,16-8-2,-1 8 0,-15-9-2,15 1-3,15-1-12,-30 0-13,30-9-15,-15 10-7,15-10-5,0 0 5,0-10-31</inkml:trace>
  <inkml:trace contextRef="#ctx0" brushRef="#br0" timeOffset="107.5707">6330 13097 19,'0'0'32,"15"0"5,-15 0 3,0 0-5,0 0-9,-15 0-12,15 9-6,-15 0-6,15 1-2,-15-1-18,1 10-27,-16-1-17</inkml:trace>
  <inkml:trace contextRef="#ctx0" brushRef="#br0" timeOffset="1135.5647">3636 13078 51,'0'0'35,"0"0"-19,15 10-6,-15-10-3,15 9 7,0 9 2,15 1-2,-30 0-1,30 9 2,-30-1 2,29 1 4,-14 10-1,15-1-2,0 0 1,-15-9-1,29 9-8,-14 0 3,0 1 9,14-1-7,-14 0 1,30 0 4,-30-9 3,14 0-12,16 0-3,-1-10 1,-14 1-6,14 0 5,1-10-6,-1 0 4,1 1 1,0-10-2,14-10-3,-29 10 3,14-9-4,30 0-1,-44-10 0,29 10 0,1-10 0,-16 1 0,1-1 0,-1 10 0,16-10 3,-16 0-3,1 10 0,14-9 0,-14 8-2,-15-8 2,14 8 0,1-8 0,14 8 2,-44 1-4,14 0 2,1-10 3,0 10-3,-1 0-2,-14-1 0,15-8 0,-15 8 2,-1 1 2,16-9-2,-30 8-6,15-8-4,-15 8 0,14-8-1,-14-1 7,0 10 0,0-10 0,0 10 1,-15 0 1,15-10 2,-15 19 1,0-9-1,29-1 2,-29 1-4,0 0 0,0 9-7,0-10 0,0 1 3,0 0 3,15-10-5,0 1-2,0-1-4,0 0 2,0 1 3,0-1-5,0-9 1,14 10 0,-14-1 2,0 1 1,15-1 2,-30 0 0,15 10 4,0 0 5,-15 9 3,0-10 6,0 10 10,0 0 6,0 0 0,0 0 10,0 0 9,0 0 6,0 0-1,-15 0-3,15 0-6,0 0-5,-15 0-1,15 0-14,0 0 2,0 10-10,-30-1-7,15-9-2,0 9 1,1 1-3,-1 8-4,-15-8 2,15 8 0,-15 1 0,0-1-2,1 1-4,-1-10-9,0 10-19,15-10-14,-14 0-13,14 1-17,0-1-15,0-9-20,15 0 6,-15 0 16</inkml:trace>
  <inkml:trace contextRef="#ctx0" brushRef="#br0" timeOffset="1275.4477">6419 13041 44,'30'-9'56,"-15"-1"1,0 10 3,0-9 7,0 9 7,0 0 7,-15 0 4,15 0 2,-15 0-12,0 0-30,0 0-21,0 0-14,0 0-4,0 9-6,14 1-38,-14-1-67,0 10-55,0-1-22</inkml:trace>
  <inkml:trace contextRef="#ctx0" brushRef="#br0" timeOffset="2070.5518">5273 12892 160,'0'10'99,"0"-10"-3,0 9-11,0-9-13,0 0-12,0 9-4,0 0 11,0 1 8,0 8 35,15 1-11,-15 9-16,15 0-4,-15 0-3,15 0 2,0 9-16,15-9-6,-15 0 0,14-1-20,16 1 2,-45 0-8,45 0 3,-16 0-13,1-9-2,0-1 5,30 1-12,-46 0-6,31-10-1,-15 9 5,14-8-8,-14-1-3,15-9 2,0 0 2,-1 0 3,1 0-8,-1-9 13,1-1-14,0-8 4,-1-1 0,-14 1 0,15-1 2,0-9-1,-1 0 3,-14 0 1,29-9-1,-44 9 8,30-9 6,0 0 0,-16 9 2,1-9-5,15 9-1,-15-9 1,-1 9-2,-14 0-10,15 9 2,-15 1-5,0-1 5,0 10 0,-15-1-4,29 1-5,-29 0 8,0-1 0,0 1-4,0 9-4,0-9 2,0 9-9,0 0-1,0-9-18,0 9-35,0 0-12,0 0-10,0 0 5,0 0-3,0 0 11,0 0-1,0-10-22,0 10 17,0 0 13,0-9 12,0 0 14,0 9 19,0-10 8,0 10 8,0 0 3,0-9-1,-29 9 4,29 0 6,0 0 9,0 0 11,0 0 17,0 0 10,0 0 3,0 0 5,0 0 0,-15 0 1,15 0-9,0 0-6,0 0 3,-15 9 12,15 1-3,-15-10-4,0 18-10,0-8-8,0 8-15,-14-9-10,14 10-5,-15 9-7,0-9 2,0-1 3,1 1 1,-1-1-6,0 1 0,15 0-15,-15-10-33,30 0-51,-44 0-35,29-9-40,0 0-19,15 0-17,-15-9-20,15 0 7,0-10 44</inkml:trace>
  <inkml:trace contextRef="#ctx0" brushRef="#br0" timeOffset="2210.8319">6658 12725 185,'14'0'170,"1"0"-47,0 0-2,0 9 29,-15-9 27,15 9 37,0 10-26,0-10-46,0 10-67,14 0-43,-29 8-9,30 11-61,-15-1-152,15 9-116,-15 1-65,14 18 30</inkml:trace>
  <inkml:trace contextRef="#ctx0" brushRef="#br0" timeOffset="5024.8375">5482 17004 7,'-15'0'6,"15"0"3,0-10 0,-15 10-1,15-9-2,0 9-1,0-9 0,-30-1-1,30 10 2,-15-9 1,1 9 2,14-9-1,-15-1-1,0 1-2,15 0 3,-15 0 0,0-1-3,0 1 1,15 0-1,-15-10 1,0 0 0,0 10-4,15-9-2,-14-1 0,14 0 0,0 1 0,-30-10 2,30 9-2,0 1 0,-15-10 0,15 9 0,0-9 0,-15 10 0,15-10 0,0 0 0,-15 0-2,15 0 2,0 0 0,-15 0 2,15 0-2,0 0-2,0 0 2,0 1 0,0-1 0,0 9-2,0-9 2,0 10 0,0-1 0,0 0 0,15-9 0,-15 1 0,15-1 0,0 0 0,0-9 0,15 9 0,-16-10 0,1 11 0,0-11 0,15 10 0,-15 0 0,15 10 3,-1-10-3,-14 9 1,15 1-1,0 8 0,-15 1 0,14 0 1,1 9 4,0-9-2,0 9 3,0 0 1,14 0-4,-14 0 4,15 9 0,-16-9 0,16 9 0,-15 10 6,14-10-4,-14 10-3,0 9-1,29-10 0,-44 10 2,15 0-4,0 9 0,-15 0-2,15 1-1,-16-1 0,1 9 2,0-8-2,15 8 10,-30-9 4,0 0-2,15 10 0,-15-10 1,0 10 2,0-10 1,0 9 7,0-8-1,0-1 4,0 9 5,-15-8 2,15-1 1,0 0 4,-30 0-1,0-9-1,16 9-7,-16-9 4,15 9 3,-15-9-1,-15 0-7,16-9-4,-16 9 13,0-10 15,1 1 10,14-10-5,-44 1-25,29-1-12,0-9-3,-14 0 5,14 0 15,-14 0 3,-1-9 1,15-1-14,1 1-5,-1-10-15,0 1-1,1 8 1,14-18-2,0 10-3,1-1-2,-1 1 0,15-10 1,-15 0 1,30 0-2,-30 0 5,15-9-9,1 0 0,14-1 4,0 1-4,0-9 4,0 9 0,0-10 0,14 10 2,1-10-9,-15 10 12,30-9-7,-30 8 2,0 10 0,30 1-3,-30-1-1,15 0 0,0 9 5,0-9-4,-1 10-2,1-1-4,15-9 5,-15 10 2,0 8 0,15-8 4,-30-1-2,14 10-4,1-1 4,-15 1-5,15 0 3,-15 0 2,15 9 0,-15-10 0,15 10 0,-15-9 4,15 9-6,-15-9 2,15 9 0,-15-10-4,15 1 6,0 9-5,-15-9 7,0 9-2,14 0-6,-14-10 4,0 10-3,15 0 5,-15 0 0,0 0 0,0 0 0,0-9-6,30 9 1,-30 0 4,0-9-3,0 9 7,15 0-8,-15-10 3,15 10 2,0 0 0,-15-9-4,15 9 0,-1 0 4,1 0-6,0 0 0,-15 0 2,15 0-3,0 0-12,0 9-20,0-9-8,-15 10 1,30-10-1,-30 9-8,14 10-6,1-10-1,15 0-7,-15 19-10,0-9-18,15 9-10,-16 9-11,1 0-4,0 0 4</inkml:trace>
  <inkml:trace contextRef="#ctx0" brushRef="#br0" timeOffset="16441.7969">2193 11237 7,'44'-10'12,"16"1"-1,-1 0 0,1 9-3,0-10-4,14 1-1,-15 0 0,1-1-2,14 1-1,1 9 0,-1-9 2,30 9-2,-44 0 0,44 0 0,-29 0 0,14 0 0,-15 0-4,16 0-2,-16 0-1,0 9-1,31 0-1,-46-9-12</inkml:trace>
  <inkml:trace contextRef="#ctx0" brushRef="#br0" timeOffset="29035.3501">10289 16836 20,'-15'0'11,"0"0"-3,0-9 1,0 9 2,1-9 4,-1 9-1,0-10-2,0 1-2,-15-10-3,15 10 2,0-10-3,1 1 1,-16-1-1,15-9-2,0 0-1,0 1 0,0-1-3,15-10 3,-15 1-3,15 0 3,0 0-3,0 0 2,0-1 1,0-8 2,15 9 2,0-10-2,-15 1-2,15 8 1,0-8-3,15 9 2,-15-10-1,14 10-2,1 0 1,15 0-1,-16-1 3,16 10-3,0 1 0,-1-1 0,16 0 3,-1 9-3,1 1-2,0-1 5,-1 10-3,1-1 0,-16 1 0,16 9 0,-16 9 0,16 1 2,-30 8-2,14 10 0,-14 0 2,0 9 0,0 10-4,-15-1 2,14 10 1,-14 0-1,-15 9 2,15-9 1,-15 9 0,0 0 5,-15 0 0,15 0-2,-30 0 2,16 10-2,-16-10 1,0 0 0,0 0 2,-14-9 0,-1 0-3,0-10 2,1 1-1,-1-10-3,-15-9 0,16 0 0,-16-19-2,1 10-2,14-19 2,-14 0 2,-1-10-4,1-8 0,-1-1 0,0-9 0,1 0 0,14-9-2,1 0 3,14-10-1,-15 1-2,15-1 2,1-8-6,14-1-9,0 0-4,0 0-7,15 0-13,0 1-13,0 8-2,0 1-54</inkml:trace>
  <inkml:trace contextRef="#ctx0" brushRef="#br0" timeOffset="39241.329">11926 13078 5,'-15'0'7,"15"0"6,0 0-2,-15 0 0,15-9 2,-15 9 0,15 0 4,-14 0 4,-1-9 3,15 9 3,-15 0-1,0 0 1,15 0 1,-15-10 5,0 10-2,0 0-6,0-9 6,1 9-2,-1-9 1,0-1 2,0 1-11,-15 0-4,15 0-4,0-10 6,-14 0 2,14-9-10,0 10 4,-15-10 1,15 9-5,0-9-5,0 1-2,0-1-2,1 0 4,-1 0-2,0 0-2,15-9 1,-15-1-3,15 11 2,0-11-5,0 1 5,0 0-2,0 0-2,15 0 2,-15-1 0,15 1-3,0 0 3,-1 9-4,1 0 6,0-9-2,15 18 0,-15-9 0,15 0 0,-1 10 3,1-10-7,15 0 4,0 9-2,-1 1 2,-14-1 0,15 1 0,-1 8 0,1 1 2,0 0-2,-16 9 0,16 0-2,-15 0 2,-1 9 2,16 10-1,-15-10-4,-15 10 1,15-1 5,-1 10-3,-14 0 0,0 0-3,15 9 3,-15 0 1,0 1-3,-1 8 3,1-9-1,0 10 0,-15-10 2,15 9-5,0-8 4,0 8 2,0-9-3,0 1 0,-15-11 0,15 11 1,-15-10-1,14 9 2,-14-9-6,0 9 7,0-9-3,0 9 1,0-9 3,-14 0-8,14 9 4,-15-9 0,0 0 0,0 0 3,0 0-3,0-10 2,0 10-2,-15-9-2,1-10 5,-1 0-3,15 10 2,-30-10-4,16 1 4,-1-10 1,0 9-3,-15-9 3,16 0 1,-16 0 0,15-9-4,-14 9 0,14-10 1,-15 1-1,1 0 3,14-10-3,-15 10-4,1-10 4,14-9 0,0 10-5,0-10-4,0 0-24,1-9-17,-1 9-11,15-9-14,0-1-11,0 10-1,0-9-1</inkml:trace>
  <inkml:trace contextRef="#ctx0" brushRef="#br0" timeOffset="43771.3176">8250 12920 99,'0'0'66,"-15"0"7,15 0 11,0 0 23,0 0 13,-15 0 2,15 0 12,0 0 2,0 9 2,0-9 13,0 0-9,0 0-6,0 0 17,0 0 27,15 0-8,0-9-138,15 0-34,0 0 0,-1-1 0,16-8 0,0-1 0,14 10 0,-14-10 0,14 1 0,1-10 0,-1 9 0,16 0 0,-16-8-5,16 8-282,-1 0-45,1 10-23,-1-10-1,0 10 51</inkml:trace>
  <inkml:trace contextRef="#ctx0" brushRef="#br0" timeOffset="44487.3819">11688 12902 172,'0'-10'61,"0"10"-20,0 0-20,0 0-9,15-9-5,0 9-3,15-9-2,-1 9 5,16-10-2,14 10 1,1 0-2,0 0-2,14 0-6,0 0-33,1 0-30,-1 0-15,15-9-71</inkml:trace>
  <inkml:trace contextRef="#ctx0" brushRef="#br0" timeOffset="44881.502">11718 12799 232,'0'0'89,"0"10"-22,0-10-29,15 0-19,-15 9-9,15-9-6,14 0 1,1 0-2,0 0 1,14 9-2,16-9-2,-15 9 0,14-9-12,1 10-45,14-10-25,-14 9-21,-1-9 7</inkml:trace>
  <inkml:trace contextRef="#ctx0" brushRef="#br0" timeOffset="45098.9232">11658 12836 156,'-15'0'73,"-14"0"-36,14 0-15,0 0-15,15-9-5,0 9 1,15-9 1,14 9-4,1 0 0,0 0 2,15 0 0,14 0-1,1 0-18,-1 0-46,1 0-28</inkml:trace>
  <inkml:trace contextRef="#ctx0" brushRef="#br0" timeOffset="45271.322">11614 12939 866,'0'18'130,"-15"-8"-205,15-1-97,15-9-20,29 0-15,16 9-135</inkml:trace>
  <inkml:trace contextRef="#ctx0" brushRef="#br0" timeOffset="46492.009">12075 16938 38,'-30'10'43,"0"-1"16,1 10 1,-1-10 20,0 0 29,0 1 28,1-1 29,14-9 11,0 9-51,0-9-37,15 10-17,-15-10-4,30 0 73,0-10 34,0 10-15,14-9-28,16 9-32,0-9-26,14-1-33,1 1-41,14 0 0,-14-1 0,14 1 0,1 0 0,-1 9 0,-14-10 0,14 10 0,-15 0 0,-14 0 0,15 0 0,-31 0 0,1 0 0,0 10 0,-15-10 0,0 9 0,0-9 0,-15 9 0,-15 1 0,0 8 0,-15-8 0,0 8 0,-29 1 0,-1-1 0,1-8 0,-16-1 0,1-9 0,-15 0 0,-16 0 0,1-9 0,0-1 0,15 10 0,-1-9 0,16 0 0,29 0 0,1-1 0,-1 10-9,30-9-5,0 9 11,15 0-8,0-9 9,30-1 2,0 10 1,15-9 6,14 9-5,15-9-2,1-1 0,-1 10 0,1 0 1,14 0 3,-15 0-9,1 0 11,-1 0-9,-14 10-3,-16-1 6,1 0 6,0-9-6,-30 10-2,14-1 11,-14-9-6,-15 9 4,0-9-4,-15 10 3,0 8-14,-29-9 13,14 1-5,-15 8 3,-14-8-5,-1-1 4,-14 0-3,0 1-2,-16-10 3,1 0 0,15 0-2,-1 9 5,16-9-2,14 0-1,15 0-8,15 0-3,0 0-1,1 0 4,28 0 8,1 0 4,30 0-4,0 9 0,-1-9 5,16 0-7,-1 0-2,16 0 4,-1 0-3,-14 0-4,14-9-13,-14 9 8,-1-9-44,1 9-38,-16 0-19,1 0 21,-15 0 25,-1 0 37,1 9 18,-30-9 10,15 9 3,-30-9-1,0 19 2,0-10-5,-14 0 3,-16 10 0,0-10 0,-14 1 5,-1-1-7,-14 0-1,-15-9-1,-1 0 2,1 0 6,15 0-6,-1 0 3,16 0 4,14 0-15,15-9 4,1 9-1,14 0 2,30 0 5,-1 0-4,16-9 9,30 9-7,-16-10 3,31 10-4,-1-9 6,1 0-53,14-1-70,0 1 0,-14 0-34,14-1-39,0 10-24,-14-9-4,-1 9 38</inkml:trace>
  <inkml:trace contextRef="#ctx0" brushRef="#br0" timeOffset="53966.3857">809 12064 471,'0'-9'263,"-30"0"23,30 9 17,-30-10-10,15 10-61,0 0-50,0 10-165,15-1-17,-29 10 0,-1-1 0,0 19 0,0 1 0,1 8 0,-1 1 0,15 9 0,-45-1 0,31-8 0,-1 9 0,-15-10 0,16 1 0,29-19 0,-30-1 0,0 1 0,30-18 0,0-1 0,0 0 0,0 1 0,0-10 0,30 9 0,0-9 0,-16 0 0,46-9 0,-1-1 0,-29 1 0,30-10 0,14 1 0,-44-10 0,29 9 0,-14 1 0,15-1 0,-31 0 0,1 10 0,0-9 0,-15 8 0,15 1 0,-1 0 0,-29-1 0,30 10 0,-30-9 0,0 0-121,0-1-34,0 1-31,0-9-33,-30-1 0,30 0 12,-29-9 22,14 1 32,-15-1 34,30 0 32,-30 0 32,0 0 23,1 9 18,-1 1 9,30-1 19,-45 10 23,45-1 15,-15 1 26,15 9 5,-15 0-8,15 0 4,0 9 25,0 1 40,0 8 22,15 20 29,-15-1 3,0 9-30,15 1 1,-15 9-20,15-1-103,-15 11-46,30-11 0,-30-8 0,0 9 0,30-19 0,-30 0 0,0-9 0,0 0 0,29-9 0,-29-10 0,0 0-2,0-9-189,30-9-12,-30-10-12,30-9 3,-30-9 2,0-9 14,15-1 33,-15 1 45,0-1 32,15-9 28,-15 19 23,0-9 19,15 18 7,-15-10 9,0 20 8,0-1 10,29 1 5,-29 8 20,0 10 44,0 0 30,0 0 17,30 10 17,-30 8 18,0 10-19,30 0 5,-30 9-15,30 10-25,-30-1-13,29 1-36,-29-10-26,0 0-20,15 0-10,0-18-6,30 0-4,-45-1-11,30-18-9,-30-9-23,29 0-34,-29-19-10,30-10-11,-30-17 24,0-1 41,0-9 15,0-10 9,-30 10 2,30 0 12,-29 9 6,-1 0 1,-30 1 29,16 17 39,14 1 28,-30 19-2,16 8-38,14 10-27,0 10-20,-29 18-12,29 9-7,0 0-2,0 19-48,30-10-129,-15 10-111,15 0-74,15-10-40</inkml:trace>
  <inkml:trace contextRef="#ctx0" brushRef="#br0" timeOffset="67178.6363">18757 13106 8,'0'9'3,"0"1"1,-15 8-2,15-8 0,-14 8-1,14 1-1,-15-1 0,0 1 0,15 0-2,-15-1 2,0 1-4,-15 9-2,15-10 2,0 10 1</inkml:trace>
  <inkml:trace contextRef="#ctx0" brushRef="#br0" timeOffset="69727.7185">17329 13162 415,'0'9'325,"0"1"-13,-15-1-5,15-9-22,-15 9-11,15-9-145,-15 0-129,0 0 0,0 0 0,0 0 0,0 0 0,15 0-307,0 0-154,0 0-34,0 0-287</inkml:trace>
  <inkml:trace contextRef="#ctx0" brushRef="#br0" timeOffset="84358.6179">20350 16966 31,'-15'-18'13,"0"-1"-5,0 1-3,-15-1-5,15-9 4,-14 9 14,-1-8 3,15-11-6,-15 10-6,1-9 1,-1 0 9,0-9-2,0 8-1,0-8 3,1-1 1,14-8-5,0-1-3,0 0-2,0 0 0,15 0-2,0 0-6,0 1-2,0-1 1,15 9 3,0-8-4,0 8 0,15 10 0,-16-10 0,16 10 0,0 0 0,15 0 3,-1 9-3,1-9-3,0 9 5,14 9-2,1-9 2,-1 19-2,16-10 0,-16 10 1,16 9-1,-16 0 2,15 0-2,-14 9 0,0 10 0,-1-1 0,-14 1 0,-1 9 0,1 0 2,0 0 2,-16 9-2,1 0 0,-15 0 6,0 10 2,0-1-1,-15 10 2,0 0 3,0 9 1,0 10 5,-15-10 4,0 9 4,0 0-6,-15 1-1,16-1-3,-16 1 2,0-1-1,0-9 2,0 0-4,1-9-1,-16-9 8,15-1 1,-14 1 0,-1-19 2,-15 0-6,1-10 0,-1 1-4,1-19-8,-1 0-2,-14 0-1,0-19-2,14 1-4,0-10 2,1-10-9,-1-8-9,16-1-32,-1 1-33,0-10-18,16-9-19,14 9-11,0-9 12</inkml:trace>
  <inkml:trace contextRef="#ctx0" brushRef="#br0" timeOffset="85315.1094">17998 10362 114,'0'-9'71,"-15"-10"-6,15 1-4,-14-1 8,-1 10 5,15-10 10,-15 1 25,15-1 17,-15 10 13,0-1-12,0-8-18,15 8 12,-15 1-1,0 0-42,0 0-7,1 9-32,-16 0-13,15 0-13,-15 9-4,0 0-5,1 19 9,-1 0 0,0 9-2,0 0-6,1 19 6,-16-9 4,15 18-8,0-9 17,15 9 8,1 0-13,-16 0 0,30 0-7,-15 0-4,15-9 1,0 0 3,15-10 2,-15 1 1,0-1 1,15-8-8,0-1 6,-15 0-14,14 0 3,-14-9 0,15 0-6,-15-9 9,15-1 3,-15 1-8,0-1 2,0-8 0,0-1-1,0 0 6,0 1-8,-15-10 0,0 9 0,1-9-18,-1 0-44,0-9-27,-15-1-11,0-8-5,1-1-13,-16-9 18,15 0 13,-15 0 24,1 0 14,14-9 17,0 9 9,1-9-2,-1 9 7,0-9 8,15 9 6,0 0-2,0 0 10,0 0-7,1 10 3,14-10-3,0 9 3,0 1-3,0 8 0,0-8 7,0 8-4,0 1 30,14 0 40,1 0-7,-15 9-1,30-10 21,-15 1-16,0 0-9,15-1-9,-1 1-15,1 0-15,0-1-10,15 1-3,-16 0-2,16 0 0,15-1 1,-16 1-4,16 0-5,-16-1-55,16 1-83,-1 0-45,1-1-39,0 1-23,-1 0-9,1 0 37</inkml:trace>
  <inkml:trace contextRef="#ctx0" brushRef="#br0" timeOffset="85738.4974">18132 10483 43,'0'0'17,"0"0"-7,-15 0-5,15 0 3,0 0 7,0 0 4,0 0 2,-15 0-3,15 0-2,0 0-1,0 0-4,0 0-2,0 0 3,0 0 7,0 0 10,0 0 7,0 0 8,0 0 0,0 0 2,0 0 1,0 0-6,0 0 2,0 0-6,0 0-5,0 0-3,0 0-5,0 0-4,0 0-1,0 0-3,0 0-4,0 0 5,0 0 0,0 0-2,0 0-4,0 0-2,0 0 5,0 0-10,0 0-3,0 0 11,15 0 65,-15 0 1,15 0-10,0 0-25,0 0-9,0 0-17,15-9-7,-15 9-6,-1 0 4,16 0-11,-15 0 5,0 0 4,15 0-6,-15 0 3,-1 0-3,1 0-12,-15 0-52,15 0-37,-15 0-17,15 0-4,-15 0 4,0 9-12,-15-9-6,15 9 4,-15-9 21</inkml:trace>
  <inkml:trace contextRef="#ctx0" brushRef="#br0" timeOffset="86366.6781">18088 10567 111,'0'9'129,"-15"0"-10,0-9-19,15 10-7,0-10 28,-15 9 45,15 10 49,0-1 27,0 10 19,-15 0-14,15 9-35,0 0-181,-15 1-31,15-1 0,-15 9 0,15 1 0,0-1 0,-15 1 0,15-10 0,0 0 0,0 1 0,0-11 0,15 1 0,-15-9 0,15-10 0,0 10 0,-15-10 0,30-9 0,-15 0 0,0-9 0,14 0 0,-14-10 0,15-9 0,-15 0-178,15 0-36,-1-9-11,1-10 25,-15 10 8,15-9 12,0-1 20,-16 1 10,16 9 25,-15-10 31,15 10 25,-15 0 29,0 9 21,0 0 9,-1 9 10,-14 1 21,15 8 24,-15 1 22,0 9 18,0-9 7,0 9 1,0 0-7,0 0 0,0 9 4,0 0 14,0 1 10,0 18 12,-15-10 4,15 10 5,0 0-4,0 9-13,0-9-17,-14 0-11,14 9-5,0-9-28,0 9-57,0-18 0,0 9 0,0-10 0,0 1 0,0 0 0,0-10 0,14 0 0,-14-18 0,0 0 0,15-10 0,-15-18 0,15 9-5,0-9-67,-15-10 4,15 10 12,0-10 7,-15 10 14,15 0 23,-15 9-4,15 0 10,-15 10 2,14-1-4,-14 10 8,0-1-2,0 1-3,0 9-7,15 0 17,-15 0 1,0 9 1,0 10 17,15 0 21,-15 9 5,0-1-3,0 1 3,0 10-15,0-11-13,0 1-13,0 0-5,0-9-4,0-1 4,0 1-7,0-10-3,0 1-13,0-10-52,0 9-35,0-9-13,0 0-22,0-9-35,15-10-24,-15 0-11,15-18-14,-15 9 10,15-18 27,-15 9 45,15-10-34,0 1 176,-15 8-2</inkml:trace>
  <inkml:trace contextRef="#ctx0" brushRef="#br0" timeOffset="86578.8199">18832 10381 5,'15'-10'23,"14"-8"19,-14 18 11,0 0 19,0 0 23,0 9 12,15 0-8,-15 10 5,-1 0 21,1-1 45,0 10 5,0 0-10,0 0-8,0 9 17,0 0 3,0 1-25,-1-1-19,-14 0-114,15 0-19,0 10 0,-15-19 0,15 9 0,-15 0 0,0-9 0,0 0 0,0 0 0,-15 0 0,15-10 0,-15 10 0,0 0 0,-14-9 0,14-1 0,-15 1 0,0 0 0,1-10 0,-16 0 0,15 0 0,-15-9 0,1-9-274,-16 0-148,16-10-69,-16 1 70</inkml:trace>
  <inkml:trace contextRef="#ctx0" brushRef="#br0" timeOffset="92104.957">22165 12102 118,'0'-10'102,"0"10"21,0-9 26,0 9 12,0 0 22,0 0 38,0 0 33,0 0 27,0 0 24,0 0-155,0 9-150,0 1 0,0 8 0,0 10 0,0 0 0,-14 9 0,14 0 0,0 1 0,-15 8 0,15-9 0,-15 1 0,15-1 0,-15 0 0,15 0 0,-15 0 0,15-9 0,-15 9 0,15-18 0,0 9 0,-15-19 0,15 10 0,0-10 0,0 1 0,0-20 0,0-8 0,0-1 0,0-18 0,0-10 0,0 1 0,15-10 0,-15-9 0,15 0 0,-15 0 0,15 0 0,-15-1 0,15 11 0,-15-1 0,15 9 0,-15 10 0,0 0 0,15 9 0,-15 9 0,0 1 0,0 8 0,0 1 0,0 28 0,0-1 0,0 20 0,0-1 0,0 19 0,-15 9 0,15 9 0,0-9 0,0 10 0,-15-10 0,15 0 0,0-9 0,0-10 0,0-9 0,0 1 0,0-20 0,-15 1 0,15-10 0,0 0 0,15-18 0,-15 0 0,0-19 0,0-9 0,15-1 0,-15-17 0,0-1 0,0-9 0,0 0 0,0 0 0,0-1 0,0 11 0,0 8 0,0 1 0,0 18 0,15 0 0,-15 9 0,0 1 0,0 8 0,0 20 0,0 17 0,0 1 0,0 19 0,-15 9 0,15-1 0,0 11 0,-15-1 0,0 0 0,15-9 0,-15-1 0,15-8 0,-15-1 0,15-8 0,0-10 0,-15-10 0,15-9 0,0 10 0,0-10 0,0-18 0,0 9-15,0-19-413,0 1-69,0-1 11</inkml:trace>
  <inkml:trace contextRef="#ctx0" brushRef="#br0" timeOffset="93267.5432">21912 15869 119,'0'0'117,"0"0"7,0 0 14,0 0 28,0 9 43,0-9 50,0 0 52,0 0 26,0 0-70,15 0-267,-15 9 0,0 1 0,0 8 0,0 10 0,0 9 0,0 10 0,0 9 0,0 0 0,-15 9 0,15 0 0,0 0 0,-14 0 0,14-18 0,0-1 0,0-9 0,0 0 0,0-18 0,0 0 0,0-10 0,0 0 0,-15-18 0,15 0 0,0-19 0,15-9 0,-15-19 0,0 0 0,0-9 0,0 0 0,0 0 0,14-10 0,-14 10 0,0 0 0,0 18 0,0 1 0,0 9 0,0 9 0,15 0 0,-15 19 0,0-1 0,0 1 0,0 18 0,0 10 0,0 9 0,0 28 0,0-1 0,0 20 0,0-1 0,0 10 0,0-10 0,-15 1 0,15-19 0,0-1 0,0-17 0,0-1 0,-14-19 0,14 1 0,0-10 0,14-27 0,-14-10 0,0-19 0,0-8 0,0-20 0,0 1 0,0-1 0,0-8 0,0 17 0,0 1 0,0 19 0,-14-1 0,14 19 0,0 0 0,0 10 0,0 9 0,0 18 0,0 19 0,0 9 0,0 19 0,0 0 0,0 18 0,0 0 0,0 1 0,0-1 0,0 1 0,0-10 0,0-9 0,0-1 0,0 1-62,0 0-446,0 0-70</inkml:trace>
  <inkml:trace contextRef="#ctx0" brushRef="#br0" timeOffset="98140.0323">719 17469 47,'0'9'41,"-15"-9"6,15 0 6,0 9 4,0-9-1,0 0-7,0 0 0,0 0-1,0 0-9,0 0-11,0 0-13,0 0-8,0 0-5,0 0-5,0 0 4,0 10 21,15-10 7,-15 0 1,15 0 6,0 0 8,15 9-1,0-9 0,-30 0 0,29 0 8,1 9 8,-30 1-21,30-10 5,0 9-1,-15 0-11,14 0-12,1 1-3,0-1-7,0-9 4,-30 9-4,29 1-9,-14-10 2,15 9 3,0-9 5,-30 0-2,30 9-4,-1-9 0,1 0 0,0 0-1,-15 0 3,15 10 4,-1-10-8,1 0 1,30 0-3,-46 9 3,31-9-3,0 0 0,-15 0 0,29 0 3,-29 0-3,29-9 4,-14-1-8,15 1 2,-16-10 4,16 1-4,-1-1 6,1-9-4,-1 10 3,16-1-6,-16 0 3,1 10 1,14 0 4,-29-1 0,14 10 18,1 0 13,-1 0-7,-14 10-2,0-10-5,29 0-1,-44 0-15,29 0-2,-14-10 3,15 1 0,-16 0-7,16-10 0,-1 1 0,1-1 0,-30 0-3,29 10 1,-14-9 0,14 8 6,-14 10-4,15 0 24,-1 0 24,-14 10 33,-1 8-8,31 1-36,-31-1-6,16 10-9,-15-9-14,29-1 3,-29-8-13,14-1 2,1 0 5,-16-18-3,31 0-2,-1-10-8,-14-9-13,14 0-17,15 0 6,-29 1-6,14-1 10,1 9 5,-1-9 12,1 19 0,-1 0 4,0 9 7,1 9 0,-1 0 1,16 10 2,-31 9-8,16-10 9,-1 1-8,0-1 10,1 1-8,-16-10-1,16 1 8,14-10-5,-29-10 3,29-8-3,-15-1 2,16-9-2,-16 0 0,0-9-3,16 0 0,-16 9 3,1 0 2,14 0-6,-15 10 8,1-1-7,14 10 3,-15 9 0,1 9-2,-16 0 2,16 10-2,-1 0 7,-14 8 5,14 1 3,-14-9 6,-1 9 4,16-10-8,-16 1-5,1 0-7,-1-10 3,16-9-6,-16 0 4,1 0-4,14-9 4,-14-10 1,14 0-10,-14 10 8,14-9-3,-15-1 0,16 10-5,-16 9 8,1 0-3,-1 0-3,1 9 3,0 10-4,-1-1 0,1 10 6,-16 0-4,16 9 18,-1-9 44,-14 0-8,14 0-17,-14-10-11,15 1-14,-1-10-1,-14 1-9,14-10 1,1-10-1,-1 1 8,1-10-8,14 1-4,-14-10-22,-1 0-31,16 0-10,-16 10 12,1-1 14,14 0 8,-14 10 24,-15 9-1,14 9 6,1 1-3,-16 8 11,16 10-4,-16 0 0,1 0 2,0 9 13,-1 0-8,1-9 9,0 0 1,14 0-3,-14-9-13,-1-10 6,16 0-1,-15-9-10,14-9 7,-14 0 1,14-19-2,1 9-2,-1-9-2,16 10-1,-16-10-1,16 9 2,-16 1 8,1 8-6,-1 1 3,16 9-8,-16 0 3,1 19 5,-1-10-3,1 19 39,-1-10 34,1 10-17,0 0 17,-1 0 2,1 0 5,-1-9-58,16-1-22,-16 1 0,1-10 0,-1-9 0,16-9 0,-16 0 0,15-10 0,1 0 0,-1-9 0,1 10 0,-1-10 0,-14 9 0,14 1 0,0-1 0,1 19 0,-1 0 0,-14 0 0,14 19 0,1-1 0,-16 10 0,16 9 0,-1-9 0,-14 10 0,14-1 0,-14-9 0,14 0 0,0-10 0,-14 1 0,14-19 0,1 0 0,-1-10 0,1 1 0,-1-19 0,0 0 0,16-9 0,-16 0 0,0-10 0,1 10 0,-1 0 0,1 0 0,-1 9 0,1 9 0,-1 1 0,0 8 0,1 10 0,-16 10 0,16-1 0,-16 0 0,16 10 0,-16-1 0,16 1 0,-16 0 0,16-10 0,-16 10 0,16-19 0,-1 0 0,-15-10 0,16 1 0,-1-19 0,1 9 0,-1-18 0,15 0 0,-14 9 0,-1-9 0,1 0 0,-1 0 0,0 18 0,1-9 0,-16 19 0,16-1 0,-1 10 0,-14 10 0,14-1 0,-14 10 0,-1-1 0,16 10 0,-16-9 0,1 9 0,-1-10 0,1-8 0,14 8 0,-14-18 0,-1 9 0,16-18 0,-1 0 0,-14 0 0,14-10 0,0-9 0,-14 9 0,14-8 0,-14 8 0,14 0 0,-14 1 0,-1 8 0,1 1 0,-1 9 0,1 0 0,0 9 0,-1 10 0,1-10 0,-1 10 0,1 0 0,-1-1 0,-14 1 0,14-10 0,1 0 0,-15 1 0,14-10 0,1 0 0,-1 0 0,1-10 0,-1 1 0,1-10 0,-1 10 0,1 0 0,-1 0 0,1-1 0,-1 10 0,16 0 0,-16 0 0,16 10 0,-1-1 0,1 0 0,-1 0 0,0 1 0,1-1 0,-16 0 0,16 1 0,-16-1 0,1 0 0,-16 1 0,1-1 0,-15 0 0,0-9 0,-1 9 0,-14-9 0,0 10 0,0-10 0,0 0 0,-15 9-137,0-9-213,0 0-89,0 0-25</inkml:trace>
  <inkml:trace contextRef="#ctx1" brushRef="#br0">6900 8763,'22'-21,"-1"21,21 0,64 0,-21 0,42 0,-22 0,-20 0,63 0,-63 0,0 0,42 21,-43 0,1-21,42 43,-42-43,42 0,-64 0,22 0,-43 0,-21 0,43-22,-22 22,0-42,-20 21,41 0,43-43,-85 64,21-21,1 0,-43 0,0-22,0 22,0-42,0 20,0-41,0-22,-43-21,1 42,-21-42,20 21,-20-21,42 85,-22 0,-20-43,-1 22,22-1,21 64,-22-42,1 21,-21-1,20 1,22 0,0 21,-43-21,22-21,21 42,0 0,-64-22,43-20,21 42,-43-21,22 21,-1-21,22 21,0 0,-21 0,21 0,-22 0,1 0,-22 0,43 0,-21 0,0 0,-64 42,21-21,43-21,-22 21,1 22,20-43,22 21,0 0,-21 0,42 0,-21-21,-22 22,43-1,-21 0,0 42,0-41,0-1,-22 42,1 1,21-64,-22 84,22-41,21-1,-42 43,0-43,42 22,-64-1,43-21,-43 43,64-43,-21 22,21-1,-42 1,42-1,0-20,0-1,0-21,0 22,0-22,0 0,0 21,0-21,0 1,42 20,22-21,-1 0,22 22,-43-43,1 21,-1-21,-21 21,43-21,-43 21,-21 0,21-21</inkml:trace>
  <inkml:trace contextRef="#ctx0" brushRef="#br0" timeOffset="120165.5727">11375 5358 557,'0'-9'359,"-14"9"-81,14 0-67,0 0-75,-15 0-47,15 0 15,0 0 81,0 18-57,0 1-128,0 9 0,0 0 0,0 9 0,0 0 0,-15 9 0,15 1 0,0 9 0,0 0 0,-15 9 0,15-9 0,-15 18 0,0-9 0,15 0 0,-15-9 0,0 9 0,15-18 0,-15 8 0,1-17 0,14-1 0,0-9 0,0-10 0,-15-8 0,15-1 0,0 0 0,0-18 0,0-10 0,-15-9-263,15-9-91,0 0-4,0-10 25,0-8 34,15 8-139</inkml:trace>
  <inkml:trace contextRef="#ctx0" brushRef="#br0" timeOffset="120361.9466">11405 5814 230,'15'0'185,"-15"0"-34,15 0 8,0 0 35,0 0 21,-15 0 8,15 18 17,-1-18 8,1 0-46,0 0-202,15 0 0,-15 0 0,0 0 0,15 0 0,-1 0 0,1-18 0,0 18 0,15-10 0,-16 10 0,16-9 0,-15 0 0,14-1-39,-14 1-229,-15 0-17,15-1 4,-15 1 14,0 0 16,-15 0 36,0-1 50,0 10 47,-15-18-39</inkml:trace>
  <inkml:trace contextRef="#ctx0" brushRef="#br0" timeOffset="120521.7144">11911 5637 35,'-15'-9'66,"0"-1"24,1 10 32,14 0 17,0 0 10,-15 0-5,15 0-10,0 0-3,0 0 3,0 0 65,0 19 30,0-1 15,0 1-13,0 18-231,0-9 0,0 19 0,0-1 0,0-9 0,0 10 0,-15-1 0,15 1 0,0-10 0,0 0 0,0 1 0,15-20 0,-15 10-297,0-19-34,0 1-15,0-10 9,15 0 35</inkml:trace>
  <inkml:trace contextRef="#ctx0" brushRef="#br0" timeOffset="120827.6176">12179 5600 253,'15'-10'121,"0"10"34,0-18 33,0 18 29,0 0 26,-1 0 23,1 0-23,-15 18-1,15-18-123,0 10-119,0-1 0,0 0 0,0 10 0,0 9 0,-1-10 0,-14 10 0,15 0 0,0 9 0,-15 1 0,0-1 0,-15 0 0,15 0 0,-15 0 0,1 10 0,-1-10 0,-15 0 0,0 1 0,15-1 0,-14-9 0,14-10 0,0 1 0,0-1 0,15-8 0,0-1 0,15-9 0,15 0 0,-1-9 0,1-1 0,0 1 0,14-9 0,-14-1 0,15 0 0,0 1 0,-1-1 0,1 1-298,-1-1-74,1 0-11,-15 1 26,15-1 67</inkml:trace>
  <inkml:trace contextRef="#ctx0" brushRef="#br0" timeOffset="121004.5975">12730 5832 344,'-15'0'254,"15"10"-57,0-10-57,-15 0-46,15 0 20,0 0 105,15 0 25,-15 0-30,15 0-36,0 0-129,0 0-49,14 0 0,1-10 0,0 10 0,0-18 0,14 8 0,1 1-81,-15 0-181,14-1-24,-14 1-10,15 0 13,-16-1 9,1-8 24</inkml:trace>
  <inkml:trace contextRef="#ctx0" brushRef="#br0" timeOffset="121171.9288">13087 5655 204,'-15'10'190,"0"-1"-9,15 0 2,-15 19 17,0-18 44,15 17 50,0 1 35,-14 0-107,14 10-222,-15-1 0,15 9 0,0 1 0,0-10 0,0 9 0,15-8 0,-15-1 0,14 0 0,1-9 0,-15 0-207,30-10-170,-15 1-30,0-10 7,0-9 82</inkml:trace>
  <inkml:trace contextRef="#ctx0" brushRef="#br0" timeOffset="121573.9666">13593 5479 392,'15'-10'362,"0"-8"-70,-15 18-82,15-9-35,-15 9 98,0 9 70,14 9-343,-14-18 0,0 19 0,0 9 0,0-9 0,0 8 0,0 11 0,15-10 0,-15-1 0,0 1 0,15 0 0,-15-9 0,0-1 0,15 1 0,-15-10 0,0 1 0,0-1 0,0 0 0,0 1 0,0 8 0,15-18 0,-15 0 0,15 0 0,0 0-27,0 10-21,0-10 19,-1 0 10,16 9 10,-15-9 2,0 0 7,0 9 0,0 0 2,0 1-7,0-1 9,-15 10 22,14-1 42,-14 10-24,0-9-44,0 9 0,-14 9 0,-1-9 0,0 9 0,-15 0 0,15 0 0,-15-9 0,1 9 0,-1-9 0,0 0 0,0 0 0,0-9 0,16-1 0,-1-8 0,0-1 0,0-9 0,0 0 0,15-19-245,0-9-163,15 1-17,0-20 20</inkml:trace>
  <inkml:trace contextRef="#ctx0" brushRef="#br0" timeOffset="121731.6864">14397 5683 205,'15'10'261,"-1"8"-27,-14-8-34,15-1-2,-15-9 32,0 9 21,0-9-28,0 0-81,0 9-75,0-9-34,0 0-36,0 0-115,0 0-112,15 10-83,0-10-24,-15 0-22,15 9 39</inkml:trace>
  <inkml:trace contextRef="#ctx0" brushRef="#br0" timeOffset="121879.9722">14977 5739 166,'0'19'231,"15"-10"31,-15 0 40,0 1 36,0-10 70,0 9-68,0-9-447,0 0-291,0 0-14,15 0 10,0-9 78</inkml:trace>
  <inkml:trace contextRef="#ctx0" brushRef="#br0" timeOffset="122021.1282">15453 5814 205,'15'18'202,"-15"-18"-3,15 10 10,-15-1 36,0-9 99,0 9 69,0-9-183,0 0-275,0 0-361,0 0-52,0 0-3</inkml:trace>
  <inkml:trace contextRef="#ctx0" brushRef="#br0" timeOffset="122628.3265">16019 5386 247,'15'9'308,"-15"-9"-17,15 9-40,-15-9 17,0 10 55,15 8 30,-15 1-347,0 9-6,0 0 0,0 9 0,0 9 0,0 1 0,0-1 0,-15 10 0,15-9 0,-15 9 0,0 9 0,0-19 0,0 1 0,0-10 0,0 0 0,15-18 0,0-10 0,-15 10 0,15-10 0,0-18 0,15-1 0,0-8 0,0-20 0,0 1 0,15-9 0,-15-1 0,14-9 0,1 19 0,0-19 0,-15 19 0,15 9 0,-16-9 0,1 9 0,0 10 0,0 8 0,0 1 0,-15 0 0,15-1 0,0 10 0,-15 10 0,15-10 0,-15 9 0,15 10 0,-15-1 0,14 10 0,-14-9 0,0 18 0,0-9 0,0 0 0,0 0 0,0 0 0,0-1 0,0 1 0,-14-9 0,14-10 0,0 19 0,0-28 0,0 9 0,0-18-151,0 9-228,0-18-23,0 8 35,14-8 64,-14-1 86</inkml:trace>
  <inkml:trace contextRef="#ctx0" brushRef="#br0" timeOffset="122782.0364">16465 5832 82,'15'10'109,"0"-10"22,-15 9 37,15-9 51,0 9 61,0-9 67,-15 9 29,15-9-41,0 10-335,-1-10 0,1 0 0,0 0 0,0-10 0,0 10 0,0-9 0,15 0 0,-16 0 0,16-1 0,-15 10 0,15 0-211,0-18-292,-15 18-2,-1-10 97</inkml:trace>
  <inkml:trace contextRef="#ctx0" brushRef="#br0" timeOffset="122959.9342">17105 5404 1010,'0'0'707,"0"0"-377,0 10-330,0-1 0,0 0 0,-15 1 0,15 17 0,-14 20 0,-1 9 0,15 9 0,-15 19 0,0 27 0,15-18 0,-15 28 0,15 9 0,0 10 0,0 18-741</inkml:trace>
  <inkml:trace contextRef="#ctx0" brushRef="#br0" timeOffset="124119.4895">15602 5600 121,'0'9'147,"0"-9"3,0 0-5,-15 9-6,15-9 1,0 0-1,0 0 11,0 0 14,0 10 7,0-10 20,0 0 39,15 0-70,0 9-160,0-9 0,15 0 0,-15 0 0,14 9 0,1-9 0,0 0 0,0 0-44,-1 0-228,-14-9-39,15 9-19,0 0 9,-15-9 25,0-1 64</inkml:trace>
  <inkml:trace contextRef="#ctx0" brushRef="#br0" timeOffset="124268.9124">15840 5404 340,'-15'0'264,"15"0"-15,0 0-16,0 0-2,-14 10 19,14-10 21,0 9-62,0 10-209,0 8 0,0 1 0,-15 19 0,15-1 0,0 10 0,-15 9 0,15 0-441,0 1-132,0 8-455</inkml:trace>
  <inkml:trace contextRef="#ctx0" brushRef="#br0" timeOffset="124876.8632">18698 5814 555,'-30'18'256,"0"-18"-40,15 10-102,15-10-72,-15 9-11,15-9 21,15 0 56,0 9-8,0-9-2,15 0-27,0 0-35,14 0-7,1 0-22,0-9 5,14 9-12,-14 0-54,14-9-92,-14 9-35,0 0-48,-1 0-36,-14 0 1,0 9 28,-15 0-111</inkml:trace>
  <inkml:trace contextRef="#ctx0" brushRef="#br0" timeOffset="125038.9283">18757 6214 470,'-29'18'229,"-16"-9"-14,30-9-21,0 10 5,0-10 16,0 9 9,15-9-9,0 0-129,0 9-86,30-9 0,0 0 0,15 10 0,-1-10 0,31 0 0,-1 0 0,0 0 0,1 0 0,14-10 0,0 10-246,1 0-147,-16 0-14,15-9 23,1 9 81</inkml:trace>
  <inkml:trace contextRef="#ctx0" brushRef="#br0" timeOffset="125388.2649">18981 5395 214,'-15'-28'151,"0"10"-2,0 18-52,0-19-29,15 19 10,0 0 80,0 19 76,15-19 35,15 27 17,-1 1-29,1 0-171,0 9-86,15 10 0,-1-1 0,1 1 0,14-1 0,1 10 0,14-19 0,-14 10 0,14-10 0,1 10 0,-16-1 0,1-9 0,-1 1 0,1-1 0,-15-9 0,-1 0 0,-14 0 0,0-1 0,-15 1 0,-15 0 0,0 0 0,-15 0 0,0 0 0,-15 9 0,-15 0 0,-14 1 0,-1-1 0,-14 9 0,0-8 0,-1-1 0,-14 0-63,0 0-262,-1 0-42,1 1-28,0-11 26</inkml:trace>
  <inkml:trace contextRef="#ctx0" brushRef="#br0" timeOffset="126159.7291">20945 5665 82,'15'-19'78,"0"1"3,-15 8 8,15 1 13,-15 0 19,15-1 17,-15 10 34,0 0 21,0 0 12,0 0-7,0 0 26,0 10 17,0 8-118,0 10-123,0 9 0,-15 10 0,0-1 0,15 20 0,-15-1 0,0 0 0,0 0 0,15 0 0,-15-9 0,15 0 0,0-10 0,15-9 0,-15 0 0,15-18 0,0 0 0,0-1 0,15-18 0,14-9 0,1-10 0,0-18 0,14-9 0,-14-19 0,-1-1 0,16-8 0,-30 0 0,14-1 0,-29 1 0,0 9 0,-15 9 0,0 0 0,-15 0 0,0 10 0,0 9 0,-14 9 0,-16 9 0,15 0 0,-14 19 0,-1 0 0,0 0 0,1 10 0,-1 8 0,0-8 0,16 8 0,14-8 0,-15-1 0,15 0 0,15 0 0,0 19 0,0-28-127,15 19-222,0 0-38,0-1 0,14 1 34</inkml:trace>
  <inkml:trace contextRef="#ctx0" brushRef="#br0" timeOffset="126450.9101">22061 5497 585,'-15'-9'423,"1"9"-72,-1-9-25,0 9 0,0 0-290,0 0-36,0 9 0,0 0 0,0 1 0,-14-1 0,14 19 0,0 0 0,0 9 0,-15 9 0,15 10 0,0 0 0,1 9 0,14 0 0,-15 0 0,15 10 0,0-10 0,0 0 0,15 0 0,-1-9 0,1-10 0,0-8 0,15-1 0,0-9 0,14-10 0,-14 1 0,15-19 0,-1 0-7,1-9-317,15-10-10,-16 1 9,1-10 4,0-10 24,-1-8-141</inkml:trace>
  <inkml:trace contextRef="#ctx0" brushRef="#br0" timeOffset="126947.1143">22463 5628 245,'-15'0'218,"15"0"-12,0 0-29,0 0-8,0 0 17,0 0 49,0 0 38,0 0 0,0 0-208,0 9-65,0 0 0,0 19 0,-15 9 0,15-18 0,0 18 0,-15 10 0,15-10 0,-14 9 0,-1-8 0,15 8 0,0-18 0,-15 9 0,15-18 0,0-1 0,0 1 0,0-10 0,-15-9 0,15 10 0,0-20 0,15-8 0,-15-10 0,15 0 0,0-9 0,-1-10 0,1 1 0,0-1 0,0-9 0,15 10 0,-15-1 0,0 1 0,0 9 0,-1-1 0,1 1 0,0 9 0,0 0 0,0 10 0,0 8 0,0 10 0,0-18 0,-1 36 0,1-8 0,0 8 0,0 10 0,0 9 0,-15 1 0,15 8 0,-15 1 0,0 18 0,0-9 0,0 9 0,-15 9 0,15-18 0,-15 0 0,15 0 0,-15-10 0,15-9 0,-15 0 0,15-18 0,0 0 0,0-10 0,0 0 0,0 1 0,0-20 0,0 1 0,0-10-114,0-18-269,15 0-27,-15-19 18,15-9 63</inkml:trace>
  <inkml:trace contextRef="#ctx0" brushRef="#br0" timeOffset="127261.8859">22805 4921 178,'-14'-10'215,"14"1"-53,0 0-49,0 9-38,0 0 13,0-10 69,0 10 24,0 0-9,14 0-16,1 10-7,-15-10-9,15 9-23,15 10-46,-15-1-22,0 1-25,14 9-24,-14-10 0,0 10 0,0 0 0,0 19 0,0-19 0,-15-1 0,0 11 0,0-1 0,0 0 0,-15 0 0,15 1 0,-15-11 0,0 1 0,0 0 0,-14 9 0,14-27 0,0 8 0,0-8 0,15 8 0,-15-18 0,15 10 0,0-1 0,15-9 0,0-9 0,15 9 0,-1-10 0,16-8 0,0 8 0,14-8 0,1 8 0,-16 10 0,16-18-115,-1 18-342,1 0-15,-15 18 44</inkml:trace>
  <inkml:trace contextRef="#ctx0" brushRef="#br0" timeOffset="127563.9065">23579 5302 254,'0'9'349,"0"-9"-61,0 0-92,15 10 60,-15 18 92,15-19 8,0 19-356,-15 0 0,15 9 0,0 0 0,0 10 0,-15 8 0,15 10 0,-15 10 0,0-1 0,0 10 0,-15 9 0,-15 0 0,0 9 0,0-9 0,1 0 0,-31 10 0,15-10 0,-29 0 0,0 9 0,-1-9-165,-29 0-308,0-9-47,-15 0 80</inkml:trace>
</inkml:ink>
</file>

<file path=ppt/ink/ink35.xml><?xml version="1.0" encoding="utf-8"?>
<inkml:ink xmlns:inkml="http://www.w3.org/2003/InkML">
  <inkml:definitions>
    <inkml:context xml:id="ctx0">
      <inkml:inkSource xml:id="inkSrc0">
        <inkml:traceFormat>
          <inkml:channel name="X" type="integer" max="1440" units="cm"/>
          <inkml:channel name="Y" type="integer" max="900" units="cm"/>
        </inkml:traceFormat>
        <inkml:channelProperties>
          <inkml:channelProperty channel="X" name="resolution" value="35.29412" units="1/cm"/>
          <inkml:channelProperty channel="Y" name="resolution" value="35.29412" units="1/cm"/>
        </inkml:channelProperties>
      </inkml:inkSource>
      <inkml:timestamp xml:id="ts0" timeString="2019-01-30T08:32:37.807"/>
    </inkml:context>
    <inkml:brush xml:id="br0">
      <inkml:brushProperty name="width" value="0.05292" units="cm"/>
      <inkml:brushProperty name="height" value="0.05292" units="cm"/>
      <inkml:brushProperty name="color" value="#FF0000"/>
    </inkml:brush>
    <inkml:context xml:id="ctx1">
      <inkml:inkSource xml:id="inkSrc2">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1" timeString="2019-01-30T08:32:40.259"/>
    </inkml:context>
  </inkml:definitions>
  <inkml:trace contextRef="#ctx0" brushRef="#br0">6181 7959,'0'21,"42"-21,22-21,-43 21,21 0,-21 0,0 0,22 0,-1 0,-21 0,85-43,-21 43,63-21,-21 21,42 0,1 0,62 0,1 0,-42-21,63 21,-64 0,43 0,-42-21,41 21,22 0,-63 0,-106 0,20 0,-20 0,0 0,-1 0,-20 0,-22 0,22 0,-22 0,0 0,22 0,-22 0,1 0,-1 0,0 0,-21 0,1 0,-1 0,0 0,0 0,0 0,0 0</inkml:trace>
  <inkml:trace contextRef="#ctx0" brushRef="#br0" timeOffset="1167.9558">11938 7747,'21'0,"85"-21,63 0,-20 21,105-21,-43-1,-20-20,42 42,-43 0,-42 0,22 0,-22 0,-64 0,-20 0,21 0,-43 0,-21 0,43 0,-43 0,21 0,0 0,1 0,-22 0,21 0,1 0,-22 0,0 0,0 0,21 0,43 0,-21 0,20 0,22 21,-42-21,20 21,-20-21,-22 22,0-1</inkml:trace>
  <inkml:trace contextRef="#ctx1" brushRef="#br0">15349 6576 182,'-30'-18'106,"15"8"-6,-14-8 19,14 9 62,0-1 39,0 1 15,0 9-17,0 0-16,15 0-8,0 0 4,0 0-106,0 9-92,15-9 0,0 10 0,0-1 0,15 0 0,-1 0 0,1 1 0,0-1 0,0 0 0,14 1 0,-14-10 0,15 0 0,-15 0 0,-1 0 0,16 0 0,-15 0 0,0 0 0,-1 0 0,1 0 0,-15-10 0,15 10 0,-15 0 0,0 0-88,-15 0-219,14 0-23,-14 0-31,-14 0-3,-1 0 77</inkml:trace>
  <inkml:trace contextRef="#ctx1" brushRef="#br0" timeOffset="213.6056">15171 6948 281,'-15'28'263,"0"-9"-43,0-10-39,0 1-8,15-1 18,0 0 83,0 0 86,0 1-256,15-10-104,0 0 0,15 0 0,-1 0 0,1-10 0,15 1 0,-1-9 0,1-1 0,0 0 0,-1 1 0,1-1 0,0 1 0,-1-1 0,-14 10 0,15-10 0,-16 10 0,1 9 0,-15-10 0,15 1-111,-30 9-229,15-9-18,0 9 2,-15 0 10,0-10-189</inkml:trace>
  <inkml:trace contextRef="#ctx1" brushRef="#br0" timeOffset="853.023">16168 6158 643,'15'-10'434,"-15"1"-121,0 0-93,0 0 5,0 9-13,0 9-212,14-9 0,-14 9 0,0 10 0,0-1 0,0 10 0,0 0 0,-14 0 0,14 9 0,-15 0 0,0 1 0,0-10 0,0 9 0,0-9 0,0-10 0,0 1 0,1 0 0,-1-1 0,15-9 0,-15-9 0,15 10 0,0-20 0,15 1 0,0-9 0,14-1 0,1 10 0,0-10 0,0 0 0,-1 1 0,1-1 0,0 10 0,0 0 0,-1 9 0,-14-10 0,0 10 0,0 0 0,0 0 0,-15 10 0,15-10 0,-15 9 0,0 10 0,0-10 0,-15 19 0,15-10 0,-15 10 0,-15 0 0,15 9 0,1-9 0,-16 0 0,0 0 0,15 0 0,-15 0 0,15-10 0,1 1 0,-1-10 0,0 1 0,0-1 0,15 0 0,-15-9 0,30 0 0,0-9 0,0 9 0,14-9 0,1-1 0,0 1 0,0 0 0,0-1 0,-1 1 0,1 9 0,-15-9 0,0 9 0,0 0 0,0 9 0,-15 0 0,0 1 0,0 8 0,-15 10 0,15 0 0,-30 0 0,15 9 0,0-9 0,-15 9 0,1-9 0,14 0 0,-15 0 0,0-9 0,0-1 0,16 1 0,-16 0 0,0-10 0,15-9 0,0 0 0,0 0 0,1-9 0,-1-10 0,0 0 0,15-18-224,-15 0-191,15 0-8,15-19 32,-15 9-195</inkml:trace>
  <inkml:trace contextRef="#ctx1" brushRef="#br0" timeOffset="1027.669">16331 6093 407,'0'-10'295,"0"-8"12,15 8 73,-15 10 87,0 0-276,15 0-191,0 10 0,0-1 0,0-9 0,0 9 0,14 10 0,-14-10 0,15 10 0,0 9 0,15 0 0,-16 9 0,1 0 0,0 19 0,0 0-585,-1 9-111</inkml:trace>
  <inkml:trace contextRef="#ctx0" brushRef="#br0" timeOffset="11135.1274">4064 9356,'0'-21,"21"-1,43 22,-43 0,42-21,22 21,21-42,-21 21,-1 21,1 0,42 0,42 0,-63 0,127-21,-64 21,-42-22,-21 1,0 0,-43 21,-41 0,41 0,1 0,-1 0,-21 0,22 0,-1 0,1 0,-22 0,22 0,-22 0,0 0,1 0,-22 0,21 0,-21 0,22 0,-22 0,21 0</inkml:trace>
  <inkml:trace contextRef="#ctx1" brushRef="#br0" timeOffset="10719.0785">4782 8660 149,'0'0'145,"0"0"-15,0 0-25,0 0-14,15 0 1,-15 0 3,0-9 8,0 9 0,0 0 7,0 0 4,0 0 2,0 0-2,0 0-2,0 0 10,0 0-8,0 0 2,0 0-2,15 0-112</inkml:trace>
  <inkml:trace contextRef="#ctx1" brushRef="#br0" timeOffset="10822.486">4812 8651 1910,'-15'-10'-504,"15"10"-28,0-9 100</inkml:trace>
</inkml:ink>
</file>

<file path=ppt/ink/ink36.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0" timeString="2019-01-30T08:33:11.642"/>
    </inkml:context>
    <inkml:brush xml:id="br0">
      <inkml:brushProperty name="width" value="0.05292" units="cm"/>
      <inkml:brushProperty name="height" value="0.05292" units="cm"/>
      <inkml:brushProperty name="color" value="#FF0000"/>
    </inkml:brush>
  </inkml:definitions>
  <inkml:trace contextRef="#ctx0" brushRef="#br0">1642 5767 501,'0'9'199,"0"-9"-46,0 10-66</inkml:trace>
  <inkml:trace contextRef="#ctx0" brushRef="#br0" timeOffset="31.9839">1642 5795 1830,'0'0'-224,"0"9"174,0-9 118,0 0 59,0 0 29</inkml:trace>
  <inkml:trace contextRef="#ctx0" brushRef="#br0" timeOffset="918.4089">1642 5804 1479,'0'0'291,"15"0"-108,-15 0-89,15 0-94,0 0 0,0 0 0,-1-9 0,1 0 0,0 9 0,15-10 0,0 1 0,-30 9 0,30-9 0,-1-1 0,-14 10 0,15-9 0,0 9 0,-1-9 0,1 9 0,15 0 0,-15 0 0,-1 0 0,31 0 0,-30 0 0,-1 9 0,1-9 0,0 0 0,0 0 0,14 0 0,-14 0 0,0 0 0,0 0 0,0 0 0,-1 0 0,16 0 0,-15-9 0,-1 9 0,-14 0 0,15-9 0,0 9 0,0 0 0,-1-10 0,1 10 0,0 0 0,-15 0 0,15 0 0,-16 0 0,16 0 0,15 0 0,-45 0 0,30 0 0,-1-18 0,-14 18 0,0 0 0,15 0 0,-15 0 0,15 0 0,-1 0 0,1 0 0,0 0 0,-15 0 0,29 0 0,-14 0 0,15-10 0,-15 10 0,-16 0 0,16 0 0,0 0 0,15 0 0,-1 10 0,-14-10 0,-15 18 0,30-18 0,-16 10 0,1-1 0,15 0 0,-15 0 0,14-9 0,1 10 0,-1-10 0,16 0 0,-30-10 0,14 1 0,1 0 0,30 0 0,-46-1 0,16-18 0,14 19 0,1-10 0,-30 10 0,14 0 0,1 9 0,0 0 0,-16 0 0,1 0 0,15 9 0,-15 0 0,-1 1 0,31-10 0,-45 9 0,15 0 0,-1 1 0,16-10 0,0 0 0,-16 0 0,1 0 0,15 0 0,-1-10 0,1 1 0,0 0 0,-1-1 0,1 1 0,15 9 0,-31-9 0,16 9 0,-15 0 0,14 0 0,1 9 0,-15 0 0,0 1 0,-1-1 0,16 0 0,-15 19 0,0-28 0,14 19 0,-14-10 0,15 0 0,-1-9 0,-14 10 0,30-10 0,-16-10 0,1 1 0,14 0 0,-14 0 0,15-1 0,14-8 0,-44-1 0,29 10 0,-14-1 0,14 10 0,-14-9 0,0 9 0,-1 9 0,16 1 0,-30-1 0,14 0 0,-14 19 0,15-18 0,-1 8 0,-14 1 0,15-1 0,-1-8 0,1 8 0,0-8 0,-1 8 0,1-18 0,0 0 0,14 0 0,-14 0 0,14-18 0,-14 8 0,15 10 0,-1-9 0,-14 9 0,14 0 0,-14 0 0,0 9 0,-1 1 0,1 8 0,0-18 0,-1 19 0,1-1 0,0 1 0,-16 0 0,16-10 0,-15 10 0,14-1 0,1-18 0,-15 0 0,14 0 0,1 0 0,-15 0 0,14-18 0,-14 8 0,0 1 0,0 0 0,0 9 0,-16-10 0,1 1 0,0 9 0,-30 9-72,15-9-266,-15 10-33,-14-1-24,14 0 22</inkml:trace>
  <inkml:trace contextRef="#ctx0" brushRef="#br0" timeOffset="3568.3025">2222 7562 538,'0'0'256,"0"0"-40,0 10-71,0-10-36,0 9-16,0-9 28,0 9 105,0-9 36,15 19-181,0-10-81,-15 0 0,15 1 0,0-10 0,-15 9 0,15-9 0,0 0 0,0 0 0,14 0 0,-29-9 0,30 9 0,0 0 0,-30-10 0,15 1 0,15 9 0,-15-9 0,14 9 0,16-9 0,-45 9 0,30-10 0,-1 1 0,1 9 0,-15 0 0,15 0 0,0 0 0,-1 0 0,1 0 0,0 0 0,-30 0 0,30 0 0,-15 9 0,14-9 0,-14 10 0,0-10 0,15 0 0,0 9 0,-30-9 0,29 0 0,-14 0 0,0 0 0,15 0 0,-15-9 0,15 9 0,-1-10 0,1 10 0,-30 0 0,30-9 0,-30 9 0,15 0 0,0 0 0,0 0 0,-1 0 0,1 9 0,0-9 0,0 0 0,15 0 0,0 0 0,-30 0 0,29-9 0,1 0 0,15-10 0,-15 0 0,29 1 0,-29-10 0,14 0 0,1 0 0,0 10 0,-15-1 0,14 0 0,-14 10 0,15 9 0,-1 9 0,-14 1 0,-15 8 0,30 1 0,-16-1 0,-14 1 0,15 9 0,0-9 0,0-1 0,-16 1 0,16-10 0,0 0 0,0 1 0,-15-10 0,29 0 0,-14 0 0,-15-10 0,0 1 0,15 0 0,-16 9 0,1-10 0,0 10 0,-15-9 0,-15 9-351,15-9-214,0 0 43</inkml:trace>
  <inkml:trace contextRef="#ctx0" brushRef="#br0" timeOffset="9473.5019">3279 8827 537,'0'0'489,"0"10"-57,0-10-77,0 0-121,0 9-234,0 0 0,0 1 0,15-1 0,15-9 0,-30 0 0,0 9 0,30-9 0,-30 0 0,14 9 0,16-9 0,-15 10 0,0-10 0,15 0 0,-15 9 0,0-9 0,14 0 0,1 0 0,-15 0 0,0 0 0,15-9 0,-16 9 0,1-10 0,0 1 0,0 0 0,30 9 0,-45-9 0,30-1 0,-30 1 0,14 9 0,1 0 0,0 0 0,0 0 0,0 0 0,0 0 0,0 9 0,0-9 0,-1 0 0,16 0 0,0 0 0,-30 0 0,30 0 0,0-9 0,-1 9 0,1-19 0,15 10 0,-15-10 0,-1 10 0,1-9 0,0 8 0,0 1 0,14 0 0,-14-1 0,-15 10 0,0 0 0,15 0 0,-1 0 0,-14 10 0,15-10 0,0 9 0,-1-9 0,-14 9 0,15-9 0,0 0 0,0-9 0,-1 0 0,31-1 0,-45-8 0,29-1 0,-14 10 0,15-10 0,-15 1 0,-1 8 0,1 10 0,0-9 0,0 9 0,-1 9 0,-14 1 0,15-1 0,0 10 0,-15-1 0,0 1 0,14-1 0,-14 1 0,15 0 0,-15-10 0,30 0 0,-31 0 0,16-9 0,15-9 0,-15 0 0,14 0 0,1-10 0,0 0 0,-16 1 0,16 8 0,-15-8 0,0 18 0,-16-9 0,16 9 0,-15 0 0,0 9 0,15 9 0,-15-8 0,-1 8 0,1 1 0,30 0 0,-45 8 0,30-8 0,-15 0 0,14-10 0,1 10 0,0-10 0,0 0 0,14-9 0,-14 0 0,15 0 0,14 0 0,-14-9 0,0 0 0,-1-1 0,1 1 0,14 0 0,-29 9 0,15-10 0,-15 10 0,14 0 0,1 0 0,-30 0 0,15 10 0,-1-10 0,1 0 0,-15 9 0,15-9 0,-15 0 0,14 0 0,-29 0 0,0 0 0,-29-9-22,29-1-381,-15 10-27,0-9 6,0 0 71</inkml:trace>
  <inkml:trace contextRef="#ctx0" brushRef="#br0" timeOffset="16750.5835">3711 10483 231,'0'0'214,"-30"9"-43,30-9-19,0 10 0,0-10 8,0 0-11,0 0 5,-15 0-5,15 0 4,0 0 0,0 9 2,0-9-101,15 0-54,-15 9 0,30 1 0,-30-1 0,30-9 0,-30 9 0,0 0 0,14 1 0,1-1 0,0 0 0,0 1 0,0-1 0,0 0 0,-15 1 0,15-1 0,0-9 0,-1 9 0,16 1 0,-30-10 0,30 9 0,-30-9 0,15 0 0,0 0 0,0 0 0,0 0 0,-1 0 0,1 0 0,0 0 0,-15-9 0,15 9 0,0 0 0,15-10 0,-30 10 0,30 0 0,-30-9 0,0 9 0,14 0 0,-14-9 0,15 9 0,0-10 0,0 10 0,0 0 0,0-9 0,0 9 0,0 0 0,-1 0 0,16 0 0,-30 0 0,30 0 0,-30 0 0,15 0 0,0 0 0,0 0 0,0 0 0,-1-9 0,1 9 0,0 0 0,0 0 0,0 0 0,15 0 0,-30 0 0,29 0 0,-29 9 0,30-9 0,-15 0 0,0 0 0,15 0 0,-15 0 0,14 0 0,1-9 0,0 9 0,-15-10 0,0 1 0,14 0 0,1-10 0,0 10 0,15 0 0,-45-10 0,29 10 0,-14-1 0,15 10 0,-15-9 0,15 9 0,-15 9 0,14-9 0,1 10 0,-30-1 0,30 10 0,-30-10 0,30 0 0,-15 10 0,-1-10 0,16 0 0,-15-9 0,15 10 0,0-10 0,-16 0 0,1-10 0,15 10 0,-15-9 0,15 0 0,-15-1 0,0 1 0,-1 0 0,1 9 0,15 0 0,-30 0 0,15 9 0,0 0 0,0 10 0,0-10 0,-1 10 0,1-10 0,15 10 0,-15 0 0,0-10 0,30 0 0,-31-9 0,16 0 0,0 0 0,0-9 0,14-10 0,1 1 0,0-1 0,-1 0 0,1 1 0,-15-10 0,14 19 0,1-10 0,-15 10 0,14 9 0,-14 0 0,15 9 0,-15 0 0,-1 1 0,1 8 0,0 1 0,29-1 0,-44-8 0,15 8 0,0 1 0,0-10 0,-1 1 0,31-1 0,-45-9 0,15 0 0,14 0 0,-14 0 0,0-9 0,14-1 0,-29 10 0,0-9 0,0 9 0,0 0 0,0 0 0,0 0 0,0 0 0,-1 0 0,1 0 0,0 9 0,0-9 0,15 0 0,-30 0 0,15 0 0,-15-9 0,15 9 0,0-9 0,-1-1 0,1 10 0,-30 0 0,15-9 0,-14 0-413,14-1-78,-15 1 35,0 0 118</inkml:trace>
  <inkml:trace contextRef="#ctx0" brushRef="#br0" timeOffset="26466.1487">8324 10585 270,'0'0'195,"-14"-9"-1,14 9 12,-15 0 10,15 0-8,0 0-13,-15 0 5,15 0 7,0 0-51,15 0-156,0 0 0,-1 0 0,1-9 0,0 9 0,0 0 0,15-10 0,-15 10 0,0-9 0,0 9 0,-1 0 0,16 0 0,-15 0 0,15 0 0,0 0 0,-1 9 0,-14-9 0,15 10 0,0-10 0,0 9 0,-1-9 0,-14 0 0,15 0 0,0 0 0,-15 0 0,-1 0 0,1 0 0,0 0 0,0 0 0,0 0 0,0 0 0,0 0 0,0 0 0,0 0 0,-1 9 0,1-9 0,0 10 0,0-1 0,0-9 0,15 9 0,-1-9 0,-14 0 0,15 0 0,0 0 0,0 0 0,-1-9 0,1 9 0,0-9 0,-15-1 0,15 1 0,-1 9 0,-14-9 0,15 9 0,-15 0 0,15 9 0,-15-9 0,14 9 0,-14 1 0,0-1 0,15 10 0,-15-10 0,0 0 0,-1 1 0,16-1 0,-15-9 0,0 9 0,15-9 0,-15 0 0,14-9 0,1 0 0,-15 9 0,15-10 0,-15 1 0,0 9 0,-1-9 0,1 9 0,0 0 0,0 0 0,0 0 0,0 9 0,0-9 0,0 0 0,0 9 0,-1-9 0,1 10 0,15-10 0,-15 0 0,0 0 0,15-10 0,-1 10 0,1-18 0,0 8 0,0-8 0,-1 8 0,1-8 0,0 8 0,0 1 0,0 0 0,-1 0 0,-14-1 0,15 10 0,-15 10 0,0-10 0,14 9 0,-14 0 0,0-9 0,15 9 0,-15 1 0,15-10 0,-15 9 0,14-9 0,-14 0 0,15-9 0,0-1 0,-1 1 0,1 0 0,-15 0 0,15-1 0,-15 1 0,15 0 0,-16 9 0,1 0 0,0 0 0,0 0 0,-15 9 0,15-9 0,0 9 0,0 1 0,0-1 0,-1-9 0,1 9 0,-15 0 0,15-9 0,0 10 0,0-10 0,0-10 0,0 10 0,15-9 0,-16 0 0,16 0 0,0-1 0,-15 1 0,15 0 0,-1 9 0,-14-10 0,0 10 0,15 0 0,-15 0 0,15 10 0,-16-10 0,16 9 0,0 0 0,0-9 0,-1 10 0,1-10 0,0 9 0,0-9 0,14-9 0,-14-1 0,15 1 0,-15 0 0,14-1 0,-14-8 0,15 8 0,-16 1 0,1 0 0,0 0 0,-15 9 0,15 9 0,-1-9 0,-14 9 0,0 10 0,15-10 0,-15 10 0,0-10 0,14 0 0,-14 1 0,0-1 0,0-9 0,15 9 0,-15-9 0,0-9 0,0 9 0,14-9 0,-14 9 0,-15-10 0,15 1 0,0 9 0,0 0 0,0-9 0,-30-1 0,0 10-180,0 0-381,-15 0 24</inkml:trace>
  <inkml:trace contextRef="#ctx0" brushRef="#br0" timeOffset="34136.3966">3413 11255 77,'-30'0'59,"1"9"2,-1-9 0,0 10 7,0-10 14,1 9 9,14 0 26,0 1 22,0-1 23,15-9 4,0 9-5,0-9 7,-30 10 16,30-10 25,0 9 19,0-9-214,30 9-14,-30 0 0,0-9 0,15 10 0,0-1 0,14-9 0,-14 9 0,15 1 0,0-10 0,0 9 0,-1 0 0,1 1 0,0-1 0,15-9 0,-16 9 0,1 0 0,0 1 0,14-1 0,-14 0 0,0 1 0,0-10 0,0 9 0,14 0 0,-14 1 0,15-10 0,-1 9 0,-14 0 0,0-9 0,14 0 0,1 0 0,0 0 0,-1 0 0,16 0 0,-1-9 0,1 0 0,14 9 0,-14-10 0,14 10 0,16-9 0,-1 9 0,-15-9 0,16 9 0,14-10 0,-15 1 0,15 9 0,-14-9 0,14-1 0,0 1 0,0 0 0,0 0 0,0-1 0,1 10 0,14-9 0,-15 0 0,15 9 0,-15 0 0,15-10 0,0 10 0,0 0 0,0 0 0,0-9 0,1 9 0,-1-9 0,0-1 0,0 1 0,0 0 0,-15-10 0,0 1 0,-15-1 0,1 0 0,-1 10 0,-15 0-266,-14 0-382,0-1 89</inkml:trace>
  <inkml:trace contextRef="#ctx0" brushRef="#br0" timeOffset="41408.7329">17716 5907 173,'-15'0'118,"0"-10"-29,0 1-6,0 0 8,0-10 8,0 1 9,0 8 23,0-18 11,1 0 4,-1 10-7,15-10-18,-15-9-12,0 9-23,15-9-4,0-1-9,0-8 10,0 9-11,0-1-7,0-17-28,15 8-37,0 10 0,0-10 0,-1 1 0,1 9 0,0-10 0,15 10 0,0 0 0,0 0 0,-1-1 0,1 20 0,15-29 0,-16 29 0,16-10 0,0 9 0,-1 10 0,1-10 0,0 10 0,-1 9 0,1 0 0,0 0 0,-1 9 0,1 10 0,-15-1 0,14 10 0,-14 10 0,0-1 0,0 0 0,-15 9 0,14 10 0,-14 0 0,-15 0 0,15 9 0,-15 0 0,0 0 0,-15 0 0,0 0 0,0 1 0,1-1 0,-16 0 0,0-9 0,0-10 0,-14 1 0,-1-1 0,15-9 0,-14-9 0,-16-9 0,15-1 0,1-8 0,-16-20 0,16 1 0,-16-9 0,15-10 0,-14-19 0,14 1 0,1-1 0,-1-9 0,0 0 0,15 1 0,1-1-58,14 9-325,0-8-64,0 8 3,15 1 91</inkml:trace>
  <inkml:trace contextRef="#ctx0" brushRef="#br0" timeOffset="43992.5858">15171 7693 165,'0'-10'156,"0"10"-19,0 0-33,0 0-16,0 0-10,0 0 11,0 0 12,0 0 10,0 0 14,14 0 2,-14 0 13,0 0 1,15 0-36,-15 10-27,15-10-19,0 9-6,0-9-10,0 0-16,15 9-3,-16-9-9,1 0-9,15-9-8,0 9 7,0-9-1,-1-1-1,1 10 0,-15-9 6,15 9-8,0-9-3,-1 9 11,1 0 36,0 9-45,0 0 0,-1 1 0,1-1 0,0 0 0,0 10 0,0-10 0,-1 10 0,1-10 0,0 0 0,14-9 0,-14 0 0,15 0 0,-15 0 0,14-9 0,1 0 0,0-10 0,-1 10 0,1-1 0,0 1 0,-16 9 0,16 0 0,-15 0 0,14 9 0,-14 1 0,0 8 0,0-8 0,-1 8 0,1-8 0,0 8 0,-15-9 0,15 1 0,-1-1 0,1-9 0,0 0 0,0 0 0,-1-9 0,1-1 0,0 1 0,0 0 0,-1 0 0,1-1 0,0 1 0,0 0 0,0-1 0,-16 10 0,16 0 0,-15 0 0,0 10 0,15-10 0,-15 9 0,-1 0 0,1 1 0,0-1 0,0 0 0,0-9 0,0 9 0,0-9 0,0 0 0,14 0 0,-14 0 0,15-9 0,0 0 0,-15 0 0,14-1 0,1 1 0,-15 0 0,15 9 0,-15 0 0,15 0 0,-16 0 0,16 0 0,-15 9 0,0-9 0,15 9 0,-15 1 0,0-1 0,-1 0 0,1-9 0,15 9 0,-15-9 0,0 0 0,0 0 0,14-9 0,-14 0 0,15 0 0,0-1 0,-15-8 0,15 8 0,-16 1 0,16 0 0,-15-1 0,-15 1 0,15 9 0,0-9 0,-15 18 0,0-9-344,-15 9-134,15 10-35</inkml:trace>
  <inkml:trace contextRef="#ctx0" brushRef="#br0" timeOffset="45095.3631">19501 7627 34,'-44'-18'8,"14"-1"-10,-15 1-8,1-1-12,-1 0 15,0 10 7,1 0 0,-1 0 2,0-1 2,16 10 6,-16-9 5,15 9 6,1 0 7,14 0 8,-15 9 7,15-9 7,-15 10 16,15-10 11,0 9 1,1 0 9,-1 0 24,0 1 6,0 8 19,15-8 22,-15-10 5,0 9 1,15 0-4,0-9-2,-15 0 0,15 0 5,0 0-122,0 10-41,15-10 0,0 0 0,0 0 0,0 0 0,15 0 0,-16 0 0,1 0 0,15 0 0,0 0 0,-15 0 0,15 0 0,-1 9 0,16-9 0,-15 9 0,-1-9 0,16 9 0,-15-9 0,15 10 0,-16-1 0,16-9 0,0 9 0,-1-9 0,1 0 0,14 0 0,1 10 0,0-10 0,-1 9 0,1-9 0,14 0 0,-14 9 0,14 1 0,-15-10 0,16 9 0,-1 0 0,1-9 0,-1 9 0,1-9 0,-1 0 0,-15 10 0,16-10 0,-16 0 0,16 9 0,-16-9 0,16 0 0,-16 9 0,16-9 0,-16 10 0,16-10 0,-16 0 0,16 9 0,-16-9 0,16 0 0,-16 0 0,1 0 0,14-9 0,-14 9 0,-1-10 0,1 1 0,-1 0 0,1-1 0,-1 1 0,-14 9 0,0-9 0,-16 0 0,1 9 0,0 0 0,-15 0 0,0 0 0,-1 9 0,-14 0-353,0 0-161,-14 19-11</inkml:trace>
  <inkml:trace contextRef="#ctx0" brushRef="#br0" timeOffset="55856.3414">14590 8437 415,'0'9'254,"0"-9"-39,0 9-19,0-9 2,0 0 25,0 10 31,0-10-5,0 0-206,0 9-43,-15-9 0,15 9 0,15 1 0,0-10 0,0 0 0,0 9 0,0-9 0,0 9 0,-1-9 0,1 0 0,0 0 0,0 0 0,0 9 0,0-9 0,0 0 0,0 0 0,-1 10 0,1-10 0,0 0 0,0 0 0,15 9 0,-15-9 0,0 0 0,0 0 0,-1 0 0,1 0 0,0 0 0,0 0 0,0 0 0,0 0 0,0 0 0,0 0 0,-1 0 0,1 0 0,0 0 0,0 0 0,15 0 0,-15 0 0,15 9 0,-16-9 0,16 0 0,0 10 0,0-10 0,-15 0 0,14 0 0,1 9 0,0-9 0,0 0 0,-1 9 0,1-9 0,0 0 0,0 10 0,-15-10 0,14 9 0,1-9 0,-15 9 0,15-9 0,-15 0 0,0 9 0,14-9 0,-14 0 0,0 0 0,0 0 0,0 0 0,0 0 0,0 0 0,0 0 0,-1 0 0,1 0 0,0-9 0,0 9 0,0 0 0,0 0 0,0 0 0,0 0 0,14 0 0,1 0 0,0 0 0,0 0 0,-1 0 0,1 0 0,0 0 0,15 0 0,-16 0 0,16 9 0,-15-9 0,14 0 0,1 0 0,0 10 0,-1-10 0,1 9 0,0-9 0,-1 9 0,1 1 0,0-1 0,-1-9 0,1 9 0,0 1 0,-1-10 0,1 0 0,-1 0 0,-14 0 0,15 0 0,-15 0 0,-1 0 0,1-10 0,-15 10 0,15 0 0,-15-9 0,0 9 0,14-9 0,-14 9 0,0 0 0,0-10 0,0 10 0,-15-9 0,0 9-120,0 0-384,0 0-46,0 0-322</inkml:trace>
  <inkml:trace contextRef="#ctx0" brushRef="#br0" timeOffset="59146.3274">15959 9562 522,'0'0'251,"0"0"-28,0 0-50,0 0-64,0 10-45,0-10 17,0 0 43,0 0 56,0 0 23,0 0-86,0 9-117,15-9 0,0 0 0,0 0 0,0 9 0,0-9 0,0 0 0,14 9 0,-14-9 0,15 0 0,0 10 0,0-10 0,-1 9 0,1-9 0,0 0 0,0 0 0,-1 9 0,16-9 0,-15 0 0,0 0 0,-1 0 0,1 0 0,0 0 0,0 0 0,-1 0 0,-14 0 0,15 0 0,-15-9 0,15 9 0,-15 0 0,14 0 0,-14 0 0,0-9 0,0 9 0,15 0 0,-15 0 0,14-10 0,-14 10 0,15 0 0,-15 0 0,15-9 0,-1 9 0,1 0 0,0-9 0,0 9 0,0 0 0,-1-9 0,1 9 0,15-10 0,-16 10 0,16-9 0,-15 9 0,0 0 0,14-9 0,-14 9 0,15 0 0,-16-10 0,1 10 0,15 0 0,-15-9 0,14 9 0,-14 0 0,15-9 0,-15 9 0,-1 0 0,16-10 0,-15 10 0,-1 0 0,1-9 0,15 9 0,-15-9 0,-1-1 0,1 10 0,0 0 0,0-9 0,14 9 0,-14 0 0,0 0 0,-15 0 0,15 0 0,-1 0 0,1 0 0,0 0 0,0 0 0,-1 0 0,1 0 0,0 0 0,0 0 0,-1 0 0,1 0 0,0 0 0,0-9 0,-1 9 0,1 0 0,0-9 0,0 9 0,0 0 0,-1 0 0,1 0 0,0 0 0,0 0 0,-1 9 0,1-9 0,0 0 0,15 9 0,-16-9 0,1 9 0,0-9 0,14 10 0,-14-10 0,0 0 0,15 0 0,-16 0 0,16 0 0,-15 0 0,0 0 0,14 0 0,-14-10 0,0 10 0,0-9 0,-1 9 0,1 0 0,0 0 0,0 0 0,-1 0 0,1 0 0,-15 0 0,15 0 0,0 9 0,-1-9 0,-14 10 0,15-10 0,0 9 0,0-9 0,-16 0 0,16 0 0,0 0 0,0-9 0,-1 9 0,1-10 0,0 10 0,0-9 0,0 0 0,-1 0 0,1-1 0,0 10 0,0 0 0,-1 0 0,-14 0 0,15 0 0,-15 0 0,15 0 0,-15 0 0,-1 10 0,1-10 0,0 0 0,0 9 0,0-9 0,0 9 0,0-9 0,0 0 0,-1 0 0,1 0 0,0 0 0,0 0 0,0-9 0,15 9 0,-15-9 0,0 9 0,14-10 0,-14 10 0,0 0 0,0 0 0,0 0 0,0 0 0,14 0 0,-14 10 0,0-10 0,15 0 0,-15 0 0,15 9 0,-15-9 0,14 0 0,1 0 0,-15 0 0,15 9 0,-1-9 0,1 0 0,0 0 0,0-9 0,0 9 0,-16 0 0,16 0 0,0-9 0,0 9 0,-1-10 0,1 10 0,0 0 0,0-9 0,0 9 0,-1-9 0,-14 9 0,15 0 0,0 0 0,0-10 0,-1 10 0,1 0 0,0 0 0,0 0 0,-1-9 0,1 9 0,0 0 0,0 0 0,-1 0 0,1 0 0,0 0 0,0 0 0,-1 0 0,1 0 0,0 9 0,-15-9 0,15 0 0,-15 0 0,-1 0 0,1 0 0,0 0 0,0 0 0,0 0 0,0 0 0,-15 10 0,15-10 0,0 0 0,-1 0 0,1 0 0,0 0 0,0 0 0,-15-10 0,-15 10 0,15-9 0,0 9-156,0 0-113,-15-9-48,15 9-29,-29 0-13,14 0 65</inkml:trace>
  <inkml:trace contextRef="#ctx0" brushRef="#br0" timeOffset="62582.535">17284 13320 349,'-15'0'174,"15"-9"-4,0 9 1,-15 0 7,15 0 31,0 0 16,0 0 2,0 0-19,0 0-72,15 0-136,15 9 0,-15 0 0,14-9 0,1 10 0,0-1 0,15 0 0,-1 1 0,-14-1 0,15-9 0,-1 9 0,1-9 0,0 10 0,-1-10 0,1 9 0,0-9 0,-16 9 0,16-9 0,0 9 0,-16-9 0,16 10 0,-15-10 0,14 0 0,1 9 0,-15-9 0,15 0 0,-16 0 0,1 0 0,15 0 0,-16-9 0,16 9 0,0-10 0,-15 10 0,14-9 0,-14 9 0,15-9 0,-1 9 0,1-9 0,0 9 0,-1 0 0,1-10 0,-1 10 0,1 0 0,0 0 0,14 0 0,-14 0 0,14 0 0,-14-9 0,15 9 0,-1 0 0,-14 0 0,0-9 0,14 9 0,-14 0 0,-1 0 0,1 0 0,0 0 0,-1 0 0,1 0 0,-15 0 0,-1 0 0,1 0 0,-15 0 0,0-10 0,0 10 0,0 0 0,-15-9 0,0 9-382,0 0-177,0 0 43</inkml:trace>
  <inkml:trace contextRef="#ctx0" brushRef="#br0" timeOffset="65167.8254">21049 14576 645,'0'9'283,"-15"-9"-10,15 9-55,0-9-87,0 0-47,-15 0-38,15 0 2,0 0 41,15 0 104,-15 0-156,30-9-37,-15 9 0,15 0 0,0-9 0,14 9 0,16-9 0,-1-1 0,16 1 0,14 0 0,0-10 0,15-9 0,16 0 0,-1 0 0,15 0 0,-1-9 0,16 9 0,-15-9 0,0 9 0,15 0 0,-15 0 0,0 0 0,0 10 0,0-1 0,-30 1 0,15 8 0,-30 1 0,-14 9 0,-16 0-347,1 9-52,-30 1 3,-1-1 48,-14 10 83</inkml:trace>
  <inkml:trace contextRef="#ctx0" brushRef="#br0" timeOffset="66006.5423">16510 17004 281,'0'18'163,"0"10"-4,15-19-3,-15 10-13,0-10 62,15 1 64,15-1 53,-1-9 14,1 9-323,15 1-13,14-10 0,1 9 0,14-9 0,15 0 0,1-9 0,14-1 0,0-8 0,15-1 0,15 0 0,-15 1 0,15-10 0,-15 9 0,15 1 0,-15-1 0,0 10 0,0-1 0,-14 1-395,-16 9-210,0 9 93</inkml:trace>
  <inkml:trace contextRef="#ctx0" brushRef="#br0" timeOffset="69975.1092">19487 4223 635,'-15'0'315,"0"9"-81,0-9-70,0 0-28,15 10 10,0-10 30,-15 0 41,15 0-193,0 18-24,15-18 0,-15 19 0,15-19 0,0 0 0,0 9 0,0 0 0,-1 1 0,1-10 0,0 9 0,15 0 0,-15-9 0,0 0 0,0 10 0,0-10 0,-1 0 0,1 0 0,-15 0-165,0 0-163,15 0-1,-15 0-7,-15 9 22,0 0 60</inkml:trace>
  <inkml:trace contextRef="#ctx0" brushRef="#br0" timeOffset="71252.4512">19234 4781 253,'-15'19'164,"0"-1"-38,15 1-10,0-10 43,-15 10 42,15-19 16,0 9 19,15-9 0,-15 9 13,0-9-159,15 0-90,0 0 0,-1 0 0,1 0 0,15-9 0,-15 9 0,15-9 0,-15 9 0,0 0 0,-1-19 0,1 19 0,0-9 0,0 9 0,0 9 0,-15 10 0,15-10 0,-15 10 0,0 9 0,0 9 0,0 0 0,-15 0 0,15 0 0,0 1 0,0-10 0,0-10 0,0 10 0,0-19 0,0 1 0,0-1 0,0 10 0,15-47 0,0 9 0,0-9 0,-1 0 0,1-9 0,0-9 0,0-1 0,0-9 0,0-9-12,-15 0-131,15 18 20,0-27 35,0 28 23,-15-10 24,14 9 18,-14 29 12,15-20 7,-15 11 2,15 17 2,-15-8 8,0 8 12,0 10 9,0 0 22,0 0 45,15 0 51,-15 0 2,15 0-137,-15 10-12,15-10 0,0 9 0,0 0 0,-1-9 0,1 10 0,15-10 0,-15 0 0,0 9 0,15-9 0,-15 0 0,-1 0 0,1 0 0,0 0 0,0 0 0,0 0 0,0 9 0,-15 0 0,0 10 0,0 0 0,-15-10 0,0 19 0,15 0 0,-15 9 0,-15-18 0,16 8 0,-1 1 0,-15 0 0,15 9 0,0-27 0,0 8 0,0 1 0,0 0 0,15-10 0,0 0 0,0 10 0,15-19 0,0-19 0,0 10 0,0 0 0,0-1 0,-15-8 0,15 8 0,0 1 0,0-10 0,-15 19 0,14-18 0,-14 18-45,0 0-148,0 0 7,0-19 20,-14 19 34,14 0 41,-15 19 29,0-19 28,0 18 14,0 1 9,0 0 8,0 9 1,0 9 6,0-19 43,1 10 38,-1 0 27,15 0 16,0 9 14,0-9 16,0 0-2,0-9-43,0 9-113,0-10 0,15 1 0,-1-1 0,1 1 0,0-10 0,0 1 0,0-1 0,15-9 0,-15 19 0,14-19 0,1-19 0,-15 10 0,15-10 0,0 0 0,-1-8 0,1-1 0,0 0-137,0-9-61,-1 9 9,-14 0 11,0-28 4,0 19 23,0 9 44,0-19 40,-15 19 29,0 0 23,0 10 8,0-10 14,0 9 9,0 1 30,0 8 30,0 1 27,0 0 10,0 0-3,0 9-9,-15 0-14,15 0-5,0 0-8,0 9 69,0 0 49,0 0-81,15 19-111,-15-9 0,0 9 0,15 0 0,-15 9 0,0-9 0,15 9 0,-15-9 0,14 0 0,-14 0 0,0 0 0,15-19 0,-15 10 0,15-1 0,0-8 0,-15-1 0,15 0 0,0-9 0,0 0 0,15-9 0,-1 0 0,1-1 0,0-18 0,14 10 0,1-19 0,-15-1 0,15 1 0,-1 9 0,-14-9 0,0 9 0,-15 9 0,14 1 0,-29-10 0,15 9 0,-15 10-42,0-10-99,0 10 4,0-9 15,-15 18 7,15-19-26,-15 19-1,-14-28-3,14 19 7,0 9 19,-15-10 19,15 1 9,0 9 19,1-9 22,-1 9 24,15-9 15,-15 9 13,0 0 24,15-10 19,0 10 26,-15 0 17,15 0 14,0 0 13,0 0 14,0 0 4,0 0 10,0 0 10,0 0 12,0 0 2,0 0 49,0 19-179,0-1-37,0 10 0,-15 10 0,15-11 0,0 20 0,0-1 0,0 1 0,0 9 0,0-10 0,0 10 0,0-9 0,0-1 0,0 1 0,-15-10 0,15 9 0,0-8 0,0-11 0,0 1 0,0 0 0,0-9 0,0 0-21,0-19-271,0 9-17,0-9 6,0 0 8,15-9 20,-15-10 42</inkml:trace>
  <inkml:trace contextRef="#ctx0" brushRef="#br0" timeOffset="71593.9282">20692 4642 538,'0'0'267,"0"0"-105,15 0-44,-15 0 102,0 0 96,15 0 39,0 0-284,0 0-71,-1 0 0,1 0 0,0 0 0,15 0 0,0 0 0,0-19 0,-1 19 0,1 0 0,0 0 0,-15 0 0,14 0 0,-14 0 0,0 19 0,0-19 0,-15 18 0,15 1 0,-15 9 0,-15 9 0,15-9 0,-15 9 0,0 0 0,0 0 0,1 10 0,-16-10 0,15 10 0,0-10 0,15-9 0,-15 9 0,15-9 0,0 0 0,0-10 0,0 1 0,15 0 0,-15-1 0,15-9 0,15 1 0,-15-10 0,14 0 0,-14 0 0,15-10 0,0 1 0,0 0 0,14 0 0,-14-19 0,0 0 0,14 0 0,-14-9 0,15 9 0,-15-9-151,-1 9-398,-14 0-24</inkml:trace>
  <inkml:trace contextRef="#ctx0" brushRef="#br0" timeOffset="72593.0497">21600 4279 414,'0'0'295,"0"0"-95,0 0-75,0 0-15,0 0 43,0 0 98,0 0 58,0 9-119,0 0-190,0 1 0,0-1 0,-15 0 0,0 10 0,0 0 0,0-1 0,1 1 0,-1-10 0,0 0 0,0 1 0,0-1 0,15 0 0,-15 1 0,15-10-161,0 0-32,0 0 54,0 9 63,0-9 26,15 0 23,0 0 13,0 0 3,0 0 7,-15 0 0,15 9 10,-1 0 3,1 10 43,0 0 45,0-10 42,-15 10 27,15 8 17,-15 20-156,0-19-27,0 9 0,0 0 0,0 10 0,0 9 0,-15-10 0,0 10 0,15 0 0,-15-19 0,0 9 0,1 1 0,14-10 0,-15 0 0,15-18 0,-15 9 0,15-10 0,0-8 0,0 8 0,15-8 0,0-10 0,-1-10 0,1 1-158,0-10-81,0 1 13,15-10 2,-15 0 25,0-9 29,14 9 38,-29-9 36,15 0 45,0 9 28,-15 9 25,15 10 29,-15-19 24,15 9 26,-15 10 23,0 0 28,15-1 20,-15 1 12,0 0 17,15-1 14,0-8 4,-1 18-3,1-28-170,0 9-26,0 1 0,15-1 0,-15 0 0,14-18 0,1 9 0,0 0 0,0 1 0,-15 8 0,14-9 0,-14 9 0,0 1 0,0 9 0,0-1 0,0 1-80,-15 9-53,0 0-23,-15-9 5,15 9 9,-15 0 31,0 0 17,0-19 12,0 19 10,1 0 12,-16 0 25,15-19 21,0 19 6,0-9 2,15 9 8,-15 0 28,15 0 33,-15-9 28,15 9 15,0 0 8,-15 0 0,15 0-1,0 0 14,0 0 3,0 9 74,0 0-154,0 10-50,0 9 0,-14 0 0,14 9 0,0 10 0,-15-1 0,15 10 0,-15 0 0,0-10 0,15 10 0,0 0 0,-15-10 0,15 1 0,0 9 0,0-28 0,0-1 0,0 1 0,15 10 0,0-29 0,0 0 0,0 0 0,-1 1 0,1-10 0,15-10 0,0-8 0,0-10 0,14 0 0,-14-18 0,15-1 0,-1-9 0,-14-9 0,15 0 0,-15-19 0,-1 10 0,-14-28 0,0 9 0,-15 0 0,0 0 0,-15 9 0,0-19 0,0 29 0,-14-10 0,-16 19 0,15 9-7,-14-9-272,-1 28-54,-15 0-44,1 9-11,-1 0 65</inkml:trace>
  <inkml:trace contextRef="#ctx0" brushRef="#br0" timeOffset="73532.963">22597 4409 205,'0'0'284,"-15"0"-22,15 9-43,0-9-44,0 0-30,0 0-6,0 0 30,0 0 55,0 0 1,15 0-225,0-9 0,0 0 0,15-10 0,-1 1 0,16 8 0,-15-18 0,14 10 0,-14-1 0,0 10 0,0-10 0,-1 1 0,-14 8 0,0 1 0,0 0 0,0 9 0,0-10-153,-15 10-33,15 0 23,-15 0 16,0 0 9,0 0-19,-15 0-15,15-9 0,-15 9 12,0-9 22,0 9 30,0-10 31,-14 1 27,14 0 23,0-10 14,15 19 6,-15-28 12,15 19 25,-15 0 19,15-1 27,0 1 17,0 9 0,0 0 4,0 0 6,0 0 22,0 0 91,0 9 51,0 10 31,15 0 10,-15 18-200,15-9-108,-15 18 0,0 1 0,15 9 0,-15 9 0,0 0 0,15 0 0,-15 9 0,0-9 0,0 10 0,14-19 0,-14 9 0,0-19 0,0 10 0,0-9 0,15-10 0,-15-9 0,0 0 0,0-10 0,0 1 0,0-10 0,0 0 0,-15-18-78,15 0-226,-14-10 0,-1 1 31,0-20 51,0 11 46,-15-11 36,0 1 38,16 0 33,-16 0 33,0 9 25,15 0 25,-15 0 33,15 9 27,1 10 26,-1 0 25,0-1 37,0 10 36,15 0 2,-15-18-14,15 18-16,0 0-18,0 0-23,0 0-25,0 0-50,15 0-54,0-19 0,0 1 0,0 8 0,14-8 0,1-1 0,0 1 0,0-1 0,-1-18 0,1 9 0,0 0 0,0 0-199,14-9-79,-14 0-18,15 9 5,-15-9 29,14-1 31,-14 10 45,15-9 47</inkml:trace>
  <inkml:trace contextRef="#ctx0" brushRef="#br0" timeOffset="73943.5537">23341 3990 141,'0'-9'152,"15"9"14,-15-9-13,0 9-3,0 0 17,0 0 36,0 0 40,0 0 24,0 0 6,0 0-141,0 9-132,-15-9 0,15 9 0,0 1 0,-15 8 0,0 1 0,1-10 0,-1 10 0,0-1 0,0 1 0,-15 0 0,15-1 0,0 1 0,1-10 0,14 0 0,-15 1 0,0-1 0,15 0 0,-15-9 0,30 0 0,0-9 0,0 9 0,-1 0 0,1 0 0,0 9 0,-15 1 0,0-1 0,0 10 0,0 18 0,0-28 0,0 28 0,0-9 0,-15 19 0,15-19 0,-15 0 0,15 18 0,0-27 0,0 9 0,-14-10 0,14 1 0,0-1 0,0 1 0,0-19 0,14 19 0,-14-19 0,15 0 0,0 0 0,0 0 0,0 0 0,0-19 0,0 19 0,0-28 0,-1 9 0,16 1-136,-15-1-220,0 1-23,0-1 32,-15-18 50,15 9 85,0-9 59</inkml:trace>
  <inkml:trace contextRef="#ctx0" brushRef="#br0" timeOffset="74112.2512">23386 4158 156,'0'0'152,"0"0"-15,0 0-21,-15 0 0,15 0 37,0 0 43,0 0 17,0 0-8,0 0-58,0 0-66,0 0-39,0 0-21,15 0-2,-15 0-10,15 0-5,0 0-89,0 0-85,-1 0-48,1 0 27,15 0 3,-15 0 0,15-19-6,-1 19 17,1-18 35,-15 8 39</inkml:trace>
  <inkml:trace contextRef="#ctx0" brushRef="#br0" timeOffset="74371.2272">23713 4074 94,'0'0'124,"0"0"31,0 0 10,0 0-5,0 0-3,0 0-3,0 0 8,0 0 23,0 0 15,0 0 34,0 0 13,15 9-237,0-9-10,-15 10 0,15-10 0,0 0 0,0 9 0,0-9 0,-15 9 0,14-9 0,1 0 0,0 10 0,0-10 0,0 18 0,-15-18 0,15 19 0,-15-19 0,0 18 0,0-8 0,0 8 0,0 1 0,0 0 0,0-1 0,0 1 0,-15-1 0,15 1 0,-15 9 0,0-9 0,15-1 0,-15 1 0,0 9 0,1-10 0,-1 1-193,15-1-77,-15 1-23,0 0 1,0-1 26,15-8 30,-15-1 44,0-9 46</inkml:trace>
  <inkml:trace contextRef="#ctx0" brushRef="#br0" timeOffset="74579.2533">23550 4381 209,'-15'0'133,"0"0"-20,0 0-5,15 0 28,-15 0 55,15 0 68,0 0 38,-15 0-6,15 0-53,0 0-166,15 0-72,0-18 0,0 8 0,0 1 0,14 0 0,-14-1 0,0 1-79,15 0-115,-15-1-15,0 1-7,15 9 4,-30 0-2,14 0 17,1 0 23,-15 0 20,15 9 26,-30 1 28,15-1 24</inkml:trace>
  <inkml:trace contextRef="#ctx0" brushRef="#br0" timeOffset="74749.1956">23475 4576 45,'-15'47'102,"-14"-28"30,14-1 9,0-9-7,0 10 2,0-10 12,15-9 37,0 10 20,0-10 11,0 0-7,0 0-13,15-10-61,-15 1-72,30-10-63,-15 1 0,14-10 0,-14 0 0,15 0 0,0-9 0,-1 9-58,1 0-145,-15 0-19,15 0-16,-15 10-1,0-1 10,0-18 9,-1 18 27,-14-9 34,0 10 35</inkml:trace>
  <inkml:trace contextRef="#ctx0" brushRef="#br0" timeOffset="75275.1063">23564 3944 114,'0'0'86,"-14"0"-2,14 9 3,0 1 28,0 8 33,0 1 45,0 18 31,0-18 17,0 18-7,0 9-11,0 1 1,0-1-150,0 10-74,0-9 0,0 18 0,0-19 0,-15 10 0,15-19 0,0 10 0,-15 9 0,15-29 0,0 11 0,-15-1 0,15-19 0,0 1 0,-15 0 0,15-1 0,0-8 0,0-1 0,0 0 0,15-9 0,0-9 0,15 9 0,-16-9 0,16-1 0,-15 10 0,15-9 0,0 0 0,-15-1 0,14 10 0,-14 0 0,0 0 0,0 0 0,0 0 0,-15 10 0,0-1 0,-15 10 0,15-1 0,-15 1 0,-15 9 0,15-10 0,-14 10 0,-1 0 0,0 0 0,0-9 0,-14 9 0,14-10 0,-15 1 0,1 9 0,-1-19 0,15 0 0,-14-9 0,14 10 0,0-10 0,0-10 0,1 1 0,14 0-104,-15-10-175,30-9 4,-15 0 43,15 10 62,0-10 57,15 0 44,-15 9 35,15 1 16,0 8 15,0 1 46,-1 0 58,16 9 57,-15 0 58,15 0 70,-15 9 47,14 0-173,1-9-160,0 19 0,15-10 0,-16 1 0,16-1 0,0 19 0,-1-28 0,1 18 0,0-8 0,-1-1 0,16 10 0,-16-1 0,1-9 0,0 29 0,-15-29 0,14 19 0,-14 0-115,0 0-462,-15 18-4</inkml:trace>
  <inkml:trace contextRef="#ctx0" brushRef="#br0" timeOffset="78544.1557">24026 4223 8,'0'0'6,"-15"0"0,15 0-2,-15-9-2,15-1-2,0 1 3,0 0 2,-15-1 2,15-8 3,0 18 4,0-19 2,0 19 6,0-28 8,-15 19 11,15 9 13,0-9 17,-15-1 22,15 10 11,0 0 11,0 0 22,0-9 0,0 9 4,0 0-3,0 0 38,15 0 31,0 0-9,0 0 5,0-9-104,15 9-99,-1 0 0,1-9 0,0 9 0,0 0 0,0-10 0,-1 10 0,16 0 0,-15-9 0,-1 9 0,16 0 0,-15 0 0,0 0 0,-1 0 0,1 0 0,0 0 0,0-19 0,-15 19 0,14 0-239,-14 0-10,0 0-8,-15 0 25,15 0 23,-15 0 10,0 0 14,0-18 24,0 18 35,-15-19-60</inkml:trace>
  <inkml:trace contextRef="#ctx0" brushRef="#br0" timeOffset="78730.9571">24413 3749 135,'-15'0'141,"15"-10"-37,0 10-50,0 0-24,0 0 27,0 0 49,0 10 42,15-1 25,-15 10 4,15-19 11,-15 18-9,0-9-21,15 10-50,-15 9-40,0-9-25,0 8-18,0 1-11,0 0-5,0 0-1,0 9-18,0-9-61,0 0-78,0 0-56,0 9-23,-15-9-11,15 0-2,-15 0 2,0 9 26,0-18-109</inkml:trace>
  <inkml:trace contextRef="#ctx0" brushRef="#br0" timeOffset="78941.8338">24041 4279 234,'0'0'248,"0"0"-86,0 0-81,0 0-46,0 9 18,0-9 97,15 9 47,-15 1 17,0-10 13,14 9 1,-14 0-29,0 10-180,15-10-19,-15 19 0,0-9 0,0-10 0,15 10 0,-15-1 0,0 1 0,0 18 0,0-18 0,0-10 0,0 10-51,0-1-178,0 1-22,0-1-11,0 1 7,0 0 2,0-19 22,0 9 27,0-9-101</inkml:trace>
  <inkml:trace contextRef="#ctx0" brushRef="#br0" timeOffset="79888.2954">24011 4409 350,'0'-9'250,"0"9"-107,15 0-70,-15 0-25,15 0 60,0 0 66,-1 0 31,16 0 13,0-19-43,0 19-31,0 0-36,14 0-57,1 0-51,-1-18 0,1 18 0,15-10 0,-16 10 0,1-9 0,0 9 0,-1-9 0,-14 9 0,0 0 0,-15 0 0,0 0 0,-1 0 0,1 0 0,-15 9 0,-15 0 0,15 1 0,-14 8 0,-16 1 0,0-10 0,0 10 0,0-1-94,-14-8-25,14 8-24,0-9-2,-14 10-19,14-19-10,15 0 7,-15 0 15,15 0 29,0 0 24,1 0 19,-1 0 8,15 0 18,0 0 21,0-19 21,15 10 4,-15 9 16,14-9 22,1 0 11,0 9 11,-15 0 15,15-10 8,0 10 13,0-9 7,-15 9 3,15 0-4,-15 0-6,0 0-9,0 0 2,0 0-10,0 0-16,0 0-18,0 0-8,0 0 4,0 9 11,0 1 19,-15-1-1,0 9-5,0 1-16,0 0 16,0-1-13,0 1-18,1-10-9,-1 10-5,0-10-6,0 0-2,0 10 0,15-19-6,0 0 8,-15 19-12,15-19-6,0 0-6,0 0-10,0 0-2,0 0 18,15 0 4,0 0 3,0 0 0,0 0-3,0-19 8,14 19 0,1 0-5,-15 0 8,15 0-7,-15-19-1,0 19-3,-15 0 11,14 0-8,-14 0 2,0 0 4,0 0 2,0 19-2,0 0 9,-14-10 1,-1 9 12,0 10 26,0-9 9,-15 9 1,15-10-41,-15 1-18,16 0 0,-1-1 0,0-8 0,0-1 0,15 0 0,-15 10 0,30-38-42,0 10-18,0 0 2,14-1 20,-14 1 5,15 0 14,-15-1 4,15 1 7,-15 0-2,0-1 4,-1 10-5,1 0-6,0 0-17,0 0-14,-15 0 2,0 0-4,15 0 4,-15 0 3,0 0-15,0 0-23,0 0-17,0 0-1,0 0-3,0 0-5,0 0-4,-15 0 1,15 10 4,-15-10 14,15 9 15,-15-9 25,0 9 19,15 1 19,-14-1 5,-1 0 7,0 1 2,15-1 8,-15 0 13,15 10 12,-15-10 13,15 0 18,0 10 18,0-10 14,0 10 18,0 0 16,0-1 17,0 1 16,0-1-14,15 1 20,-15 9 2,0-10-21,15-8-24,-15 18-60,0-19-66,0 0 0,15 1 0,-15-1 0,0 0 0,0 0 0,0 1 0,0-1 0,0 0 0,0-9-127,0 0-75,0 0-14,0 0-24,-15 0-10,0 0 12,0 0 25,0-9 34,-15 0 36,15-10 36</inkml:trace>
  <inkml:trace contextRef="#ctx0" brushRef="#br0" timeOffset="80028.1945">24026 4921 170,'-15'0'128,"0"0"-41,0 0-45,0 0-20,15 9-12,-15 0-4,15-9 0,0 10-4,0 8 2,0 1-1,0-19-1,15 9-4,-15 10-12,15-10-29,0 0-20,0 1-8,0-1-1,15-9 10,-16 0 11,1 0 9,0 0-18</inkml:trace>
  <inkml:trace contextRef="#ctx0" brushRef="#br0" timeOffset="80155.1949">24219 5051 18,'30'0'47,"0"0"19,-15-9 14,29 9 7,-14 0 3,0 0 14,15 0 23,-16 9 5,16-9 24,-15 0-5,14 9 3,-14-9-8,0 9-34,0-9-42,-15 0-34,-1 10-14,16-10-9,-15 9-10,0-9-68,-15 19-123,15-19-102,-15 9-58,0 0 15</inkml:trace>
</inkml:ink>
</file>

<file path=ppt/ink/ink37.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0" timeString="2019-01-30T08:34:43.696"/>
    </inkml:context>
    <inkml:brush xml:id="br0">
      <inkml:brushProperty name="width" value="0.05292" units="cm"/>
      <inkml:brushProperty name="height" value="0.05292" units="cm"/>
      <inkml:brushProperty name="color" value="#FF0000"/>
    </inkml:brush>
  </inkml:definitions>
  <inkml:trace contextRef="#ctx0" brushRef="#br0">14441 2893 163,'0'-9'227,"0"9"-34,0 0-54,0-10-45,0 10 1,0 0 9,0 0 28,0 0 42,0 0 32,-15 0-2,15 0-31,0 10-30,-14-1-143,14 0 0,-15 19 0,0-9 0,15-1 0,-15 19 0,0 10 0,-15-10 0,15 10 0,-14 9 0,-1-10 0,0 10 0,0-10 0,15 10 0,-14 0 0,-1-19 0,15 10 0,-15-10 0,15-9 0,0 0 0,15 0 0,-14-10 0,-1-9 0,15 1 0,0-1 0,-15-9 0,15 9 0,0-18 0,15 0 0,-15-1 0,15-17 0,-1 8 0,16-18 0,-15 9 0,15-9 0,0-19 0,-1 9 0,1 1 0,0 9 0,0-1 0,-1-8 0,1 9 0,-15 0 0,15 18 0,-15-18 0,0 9 0,0 9 0,-1 1 0,1 18 0,-15-19 0,15 19 0,-15-19 0,0 10 0,15 9 0,-15 9 0,0 10 0,0 0 0,0-19 0,0 27 0,0 1 0,0 0 0,0 10 0,0-11 0,0 20 0,0-1 0,0-18 0,0 19 0,0-1 0,0-18 0,0 0 0,0 0 0,0 9 0,0-18 0,15-1 0,-15-8 0,15-1 0,-15 0 0,15 1 0,0-10 0,-1-10 0,1-8 0,0-10 0,0 9 0,0-27 0,0-1 0,15 1 0,-15-1 0,-1-9 0,1 10 0,-15-10 0,15 0 0,-15 10 0,15 9 0,-15-10 0,0 10 0,0 0 0,0 18 0,0-18 0,0 18 0,0 1 0,0 8 0,0 10 0,0-18 0,0 18 0,0 0-291,0 0-98,0 18 23,-15-18 53,15 19 62,0-10 63</inkml:trace>
  <inkml:trace contextRef="#ctx0" brushRef="#br0" timeOffset="431.8385">14873 3023 84,'0'0'83,"0"9"-3,0-9-5,0 0 3,0 0 24,0 0 29,0 0 27,0 0 15,0 19 4,0-19 15,0 0 8,0 0-24,0 19-37,0-1 8,0-9-95,0 10-52,0 0 0,0 18 0,0-18 0,0-1 0,0 10 0,0 0 0,0 0 0,0 9 0,0-28 0,0 19 0,0-9 0,0 9 0,15-10 0,-15 1 0,0-19 0,15 9 0,-15 1 0,15-1 0,-1-9 0,1 0 0,0-9 0,0-10 0,0 0 0,0 1 0,0-10 0,-15 0 0,15 0 0,-1 9 0,-14-18 0,15 9 0,-15 0 0,0 19 0,0-28 0,0 9 0,0 9 0,0 1 0,0-1 0,-15 1 0,15-1 0,-14 19 0,-1-19 0,15 10 0,-15 0 0,0-1 0,0 1 0,0 9 0,0 0 0,0 0 0,1 0 0,-1 0 0,0 0 0,0 0 0,0 0 0,15 0-117,0 0-197,0 0-2,0 0 11,0 0 50,15 0 41,-15 0 37,15 9 32</inkml:trace>
  <inkml:trace contextRef="#ctx0" brushRef="#br0" timeOffset="1068.124">15126 2911 168,'-15'0'170,"15"0"-9,0 0-23,0 0-7,0 0 26,0 0 34,0 0 49,0 0 29,0 0 5,15 0-126,-15-9-148,15 9 0,0 0 0,0-9 0,-1 9 0,1 0 0,0 0 0,15-9 0,-15 9 0,0 0 0,0 0 0,-1 0 0,1 0 0,0 0 0,0 0 0,0 0 0,0 0 0,0 0 0,-15 9 0,0 0 0,0 0 0,0 10 0,-15 0 0,15-1 0,0 1 0,0-1 0,0 10 0,-15 10 0,15-20 0,0 10 0,0 0 0,0 19 0,0-29 0,-15 10 0,15 0 0,0 0 0,0 9 0,0-28 0,0 19 0,0-9 0,0 9 0,0-10 0,0 1 0,0-10 0,0 10 0,0-10 0,0 0 0,0 1 0,0-1 0,0 10 0,0-19 0,0 0-177,0 18-91,0-18-9,0 0 20,-15 0 35,15 0 31,-15 0 30,0 0 35,1 0 27,-16-18 29,15 18 21,0 0 21,0 0 16,0-19 18,-14 19 22,14 0 20,0 0 28,0 0 33,0 0 23,0 19 21,0-19 25,15 0 34,-15 0 12,15 0-5,-15 0-9,15 0-8,0 0-62,15 18-140,0-18 0,0 0 0,0 0 0,0 0 0,15 0 0,-1 0 0,1-18 0,0 18 0,-15 0 0,15 0 0,-1-19 0,1 19 0,0-9 0,-15 9 0,15-10 0,-1 10 0,1-9 0,-15 9 0,15-9 0,-15 9 0,14-9-226,-14 9-186,-15 0 25,15 0 53,-15-10 70,15 1 62</inkml:trace>
  <inkml:trace contextRef="#ctx0" brushRef="#br0" timeOffset="1466.3121">15602 2846 229,'0'0'328,"0"-18"4,0 18-59,0 0-57,0 0-13,0 0 37,0 0-14,0 18-226,15-18 0,-15 19 0,0 0 0,15-1 0,-15 10 0,0 9 0,15-9 0,-15 9 0,0 1 0,15 8 0,-15 10 0,0-19 0,0 0 0,0 10 0,0-1 0,-15 1 0,15-1 0,0 1 0,0 9 0,0-19 0,0 9 0,-15 10 0,15-28 0,0 0 0,0 19 0,0-29 0,0 1 0,0-10 0,0 10 0,0-10 0,0 0 0,15-18 0,-15 0 0,0-19 0,0 9 0,0-18-367,0 0-41,0-10 55,0 1 66,0-1 64,0 1 55,0-10-72</inkml:trace>
  <inkml:trace contextRef="#ctx0" brushRef="#br0" timeOffset="1773.4463">15632 2930 182,'-15'-28'137,"15"19"-25,0 0-22,0-1 10,15 1 29,-15 9 48,15-9 51,-15 9 47,15-10 6,0 10-24,-1 0-178,1 0-79,15 10 0,-15-1 0,15-9 0,0 9 0,-1 1 0,1-1 0,0 0 0,14 19 0,-14-28 0,15 0 0,-15 19 0,-1-1 0,1-18 0,-15 10 0,0-1 0,0 9 0,0 1 0,-15-10 0,0 29 0,0-20 0,0-9 0,0 19 0,-15-9 0,0 9 0,-15 9 0,15-28 0,-14 19 0,-16-9 0,15 9 0,0-10 0,-14 1 0,14-19 0,0 9 0,0 1 0,1-10 0,-1 0 0,0 0 0,15 0 0,0 0 0,15-10 0,-15 10 0,15-9 0,0 9-337,0 0-180,15 0 62,0-19 109</inkml:trace>
  <inkml:trace contextRef="#ctx0" brushRef="#br0" timeOffset="78409.8491">18742 0 0</inkml:trace>
  <inkml:trace contextRef="#ctx0" brushRef="#br0" timeOffset="88817.5011">2684 9962 284,'0'0'164,"0"9"-40,0-9-45,0 0-20,0 0 2,0 0 23,0 0 66,0 10 33,0-10 20,15 0-7,-15 0-5,15 9-16,14-9-81,-29 0-94,0 9 0,30-9 0,-30 0 0,30 10 0,-30-10 0,15 0 0,0 0 0,0 9 0,14-9 0,-14 0 0,0 0 0,15 0 0,-30 0 0,30 0 0,-1 0 0,-14 0 0,15 0 0,-15 0 0,15 0 0,14 0 0,-14-9 0,0 9 0,-15-10 0,15 10 0,-1-9 0,1 0 0,0 9 0,0-10 0,-16 1 0,1 9 0,0-9 0,0 9 0,0 0 0,0 0 0,0-9 0,0 9 0,0 0 0,14 0 0,-29 0 0,30 0 0,-15 0 0,15 0 0,-15-10 0,14 1 0,1-10 0,15 10 0,-15-10 0,-16 10 0,16-9 0,0 8 0,0 1 0,-1 0 0,1-1 0,0 10 0,-15 0 0,0 0 0,15 0 0,-16 10 0,16-1 0,-15 0 0,30-9 0,-45 10 0,30-10 0,-16 0 0,16 0 0,-15 0 0,15 0 0,0 0 0,-16-10 0,16 1 0,0 9 0,0-9 0,0-1 0,-1 10 0,1 0 0,15 0 0,-16 0 0,-14 0 0,15 10 0,0-10 0,-15 9 0,15-9 0,14 9 0,-14-9 0,-15 10 0,15-10 0,-1 0 0,-14 0 0,15-10 0,15 1 0,-16 0 0,-14-1 0,15-8 0,0 8 0,0 1 0,-16 0 0,31 0 0,-45 9 0,30-10 0,0 10 0,-15 0 0,-1 0 0,16 10 0,-15-1 0,15 0 0,0-9 0,-16 9 0,16 1 0,-15-1 0,15-9 0,0 0 0,-15 0 0,14 0 0,1 0 0,0-9 0,0-1 0,-1 10 0,1-9 0,0 0 0,15 0 0,-45 9 0,29 0 0,1 0 0,-15 0 0,15 9 0,-1-9 0,-14 9 0,30 10 0,-30-10 0,0 10 0,15-1 0,-16-8 0,16 8 0,-15-9 0,0 1 0,15-1 0,-1 0 0,-14-9 0,0 0 0,15 0 0,-15 0 0,0 0 0,15 0 0,-16-9 0,1 9 0,0 0 0,15 0 0,-30 0 0,15 0 0,0 9 0,0 1 0,-15-1 0,15 0 0,-1 1 0,1-1 0,-15 0 0,15 0 0,0-9 0,0 10 0,15-10 0,-1 0 0,-29-10 0,30 10 0,0-9 0,-15 0 0,15 0 0,-1-1 0,1 1 0,0 9 0,0-9 0,-1 9 0,1 0 0,0 0 0,0 9 0,14 0 0,-29 1 0,15 8 0,0-9 0,0 10 0,-1 0 0,1-10 0,15 10 0,-15-10 0,14 0 0,-14-9 0,15 0 0,-1 0 0,1-9 0,0 0 0,-1-1 0,16-8 0,-16-1 0,1 0 0,0 10 0,-1-9 0,1-1 0,14 10 0,-29 9 0,15 0 0,0 0 0,-1 0 0,-14 9 0,15 0 0,-1 1 0,-14-1 0,15 9 0,-1-8 0,1-1 0,0-9 0,14 0 0,-14 0 0,-1 0 0,16-9 0,-15-1 0,14 1 0,-14-9 0,14 8 0,-14-8 0,15-1 0,-1 10 0,-14-1 0,-1 10 0,1 0 0,0 0 0,-1 10 0,1-1 0,0 10 0,-16-1 0,16 1 0,0-1 0,-16 1 0,16 0 0,-15-10 0,14 0 0,-14 1 0,15-1 0,0-9 0,-1-9 0,1 9 0,14-10 0,-14-8 0,15-1 0,-16 10 0,16-10 0,-1 1 0,-14 8 0,14 1 0,-14 0 0,0 9 0,-1 0 0,1 0 0,0 9 0,-1 10 0,1-10 0,-15 0 0,14 10 0,-14-10 0,15 0 0,-1 1 0,1-1 0,0 0 0,-1-9 0,1-9 0,15 9 0,-16-9 0,16-10 0,-16 10 0,16-10 0,-1 1 0,1-1 0,0 10 0,14-1 0,-15 1 0,1 9 0,0 0 0,14 0 0,-15 9 0,1 10 0,0-10 0,-16 10 0,16-1 0,-1 1 0,1-10 0,-1 10 0,1-10 0,-15-9 0,14 10 0,15-20 0,-14 10 0,0-9 0,-1-10 0,15 1 0,-14-1 0,14 1 0,1-1 0,-1 10 0,-14-10 0,14 10 0,1 9 0,-1 0 0,-14 0 0,14 9 0,-15-9 0,1 9 0,14 1 0,-14-1 0,14 0 0,-14-9 0,14 0 0,1 0 0,-1-9 0,1 9 0,-16-19 0,16 10 0,-1 0 0,-15-10 0,1 10 0,0 0 0,-1-1 0,-14 1 0,-16 0 0,1-1 0,0 10-327,-30 0-202,15 0-7</inkml:trace>
  <inkml:trace contextRef="#ctx0" brushRef="#br0" timeOffset="94113.8873">3874 11153 139,'0'0'178,"0"9"-24,0-9-29,0 0-17,0 9 12,0-9 33,30 0 77,-30 10 43,0-10 38,0 0-55,0 9-256,0 0 0,0-9 0,30 10 0,-30-10 0,15 0 0,0 0 0,0 0 0,14 0 0,-14 0 0,0 9 0,0-9 0,0 0 0,15 0 0,0 0 0,-30 9 0,14-9 0,1 10 0,15-1 0,-15-9 0,0 9 0,15-9 0,-16 9 0,16-9 0,0 10 0,-15-1 0,0-9 0,15 9 0,-1-9 0,-14 0 0,15 10 0,0-10 0,-1 0 0,-14 0 0,15 0 0,0 0 0,0-10 0,-1 10 0,1 0 0,0-9 0,-15 9 0,15 0 0,-1 0 0,1 0 0,-15-9 0,30 9 0,-16 0 0,-14 0 0,15 0 0,-15-10 0,15 10 0,-1 0 0,16-9 0,-45 9 0,30-9 0,-15 0 0,15 9 0,-16-10 0,1 10 0,0-9 0,0 9 0,0 0 0,0 0 0,-15-9 0,30 9 0,-30-10 0,0 1 0,14 0 0,1 9 0,0-10 0,0 1 0,0 0 0,0 9 0,15 0 0,-15 0 0,14 0 0,1 0 0,-15 0 0,15 0 0,-1 0 0,1 9 0,-15-9 0,15 0 0,15 0 0,-16-9 0,1 0 0,0-1 0,14 10 0,-14-18 0,0 8 0,15 1 0,-16 0 0,1-1 0,0 10 0,0-9 0,-1 9 0,1 0 0,0 0 0,0 0 0,0 9 0,-1 1 0,-14-1 0,15 0 0,0 1 0,0-1 0,-1 0 0,1-9 0,0 10 0,14-10 0,-14 0 0,0-10 0,0 1 0,14 0 0,-14-1 0,15-8 0,-1 8 0,-14-8 0,15-1 0,-15 10 0,14 0 0,-14-1 0,0 1 0,0 9 0,-1 0 0,1 0 0,0 0 0,0 9 0,-15 1 0,14-10 0,1 9 0,0 0 0,-15-9 0,14 9 0,1-9 0,0 0 0,0 0 0,-15 0 0,14 0 0,1-9 0,0 0 0,0 9 0,-1-9 0,-14-1 0,15 1 0,-15 9 0,15-9 0,-15 9 0,0 0 0,-1 0 0,1 9 0,0-9 0,0 9 0,0 1 0,0-10 0,0 9 0,0-9 0,-1 0 0,1-9 0,-15 18 0,0 0 0,15 0 0,-15 1 0,15-1 0,0 10 0,0-10 0,0 10 0,0-10 0,0 0 0,14 1 0,-14-10 0,15 9 0,0-9 0,0 0 0,-1-9 0,1-1 0,15 1 0,-16 0 0,16-1 0,0-8 0,-15 8 0,14 1 0,-14 0 0,0-1 0,14 10 0,-14 0 0,0 10 0,0-1 0,-1 0 0,1 1 0,15-1 0,-15 0 0,-1 10 0,1-10 0,0 10 0,0-10 0,-1 0 0,16-9 0,-15 0 0,0 0 0,-1 0 0,16-9 0,-15 0 0,0 0 0,-1-1 0,1 1 0,0 0 0,0-1 0,-16 10 0,16-9 0,-15 9 0,0 9 0,0-9 0,0 10 0,0-1 0,0 0 0,-1 1 0,1-1 0,0 9 0,-15-8 0,15-1 0,0 0 0,0-9 0,0 10 0,0-10 0,-1 9 0,1-9 0,0 0 0,0 0 0,0-9 0,0 9 0,0-10 0,0 10 0,14-9 0,-14 9 0,15-9 0,-15 9 0,15 0 0,-15 0 0,14 9 0,1-9 0,0 9 0,15 1 0,-16-1 0,1 0 0,15 1 0,-1-1 0,-14-9 0,15 9 0,-1-9 0,1 0 0,15-9 0,-16 0 0,16-1 0,-1 1 0,1-10 0,-15 1 0,14 8 0,-14-8 0,14 9 0,-14-1 0,14 1 0,-14 9 0,0 0 0,14 0 0,-14 9 0,14-9 0,1 10 0,-15-10 0,14 9 0,1 0 0,14-9 0,-14 0 0,14 9 0,0-9 0,1-9 0,-1 9 0,1-9 0,-1 0 0,-14-1 0,14 1 0,-14 0 0,-1-1 0,1 10 0,-1-9 0,-14 9 0,-1 9 0,1-9 0,0 10 0,-15-10 0,14 9 0,-14 0 0,0 1 0,-1-1 0,1 0 0,-15 0 0,15 1 0,0-10 0,-15 0 0,14 0 0,1 0 0,-15 0 0,15 0 0,-15 0 0,14-10 0,-14 10 0,15-9 0,-15 9 0,15-9 0,-15 0 0,14-1 0,1 10 0,-15-9 0,15 0 0,-15-1 0,-1 10 0,16-9 0,-15 9 0,0-9 0,0 9 0,0 0 0,0 0-362,-15 9-256,15 0-448</inkml:trace>
  <inkml:trace contextRef="#ctx0" brushRef="#br0" timeOffset="104437.0366">3264 12260 158,'15'0'212,"-15"0"13,0 0-10,0 0 2,15 0 35,-15 0 13,0 0 15,0 0-57,30 0-223,-30 9 0,30-9 0,-30 9 0,29-9 0,-14 0 0,15 10 0,-15-1 0,15 0 0,14 1 0,-14-1 0,-15 0 0,15 10 0,-1-10 0,1 0 0,0 10 0,0-10 0,0 1 0,14-1 0,-14 0 0,0-9 0,-1 9 0,1-9 0,0 0 0,-15-9 0,15 9 0,-15 0 0,14-9 0,-14 9 0,15-9 0,0 9 0,-30 0 0,30-10 0,-16 10 0,1 0 0,0 0 0,0 0 0,0 0 0,15 0 0,-15 0 0,-1 0 0,16-9 0,0 9 0,0-9 0,0 9 0,-1-10 0,1 1 0,15 0 0,-16-1 0,16 10 0,-15 0 0,15 10 0,-1-10 0,1 18 0,-15-8 0,14-1 0,1 10 0,14-1 0,-29-9 0,15 1 0,-1-1 0,31-9 0,-45 0 0,14 0 0,1-9 0,14-10 0,-14 10 0,0 0 0,-1-10 0,1 10 0,0-1 0,-1 1 0,1 0 0,-15 9 0,14 0 0,-14 9 0,15 0 0,-15-9 0,14 10 0,-14-1 0,15 0 0,-16 1 0,16-10 0,0 9 0,-1-9 0,1-9 0,0 9 0,-1-10 0,1-8 0,0 8 0,-1 1 0,1 0 0,14-1 0,-29 1 0,30 9 0,-16 0 0,16 0 0,-30 0 0,14 0 0,1 0 0,0 0 0,-16 9 0,16-9 0,-15 0 0,14 0 0,-14 0 0,15-9 0,-45 9 0,30 0 0,-15-9 0,-1 9 0,-14-9 0,-14 9-420,14 0-114,-30 9 39</inkml:trace>
  <inkml:trace contextRef="#ctx0" brushRef="#br0" timeOffset="113002.9178">8786 13413 302,'0'0'149,"0"0"5,0 0-28,0 0 0,-15 9 17,15-9 8,0 0 15,0 0 21,0 10 29,0-10-4,0 0-97,15 0-115,-15 9 0,15-9 0,0 0 0,-1 0 0,1-9 0,15 9 0,-15 0 0,0-10 0,15 10 0,-15 0 0,-1 0 0,16 0 0,0 0 0,-15 0 0,15 0 0,-1 0 0,1 0 0,0 0 0,0-9 0,-1 9 0,1 0 0,0 0 0,0-9 0,-1 9 0,1 0 0,-15 0 0,15 0 0,0 0 0,-1 9 0,-14-9 0,15 0 0,-15 9 0,15-9 0,-15 0 0,14 0 0,1 0 0,-15 0 0,15 0 0,0 0 0,-1-9 0,-14 9 0,15 0 0,0-9 0,-1 9 0,1 0 0,0 0 0,0 0 0,0 0 0,-1 0 0,1 0 0,0 9 0,15-9 0,-16 9 0,1-9 0,15 0 0,-16 0 0,16 0 0,0 0 0,-15 0 0,14-9 0,1 9 0,-15-9 0,14 9 0,-14-9 0,15 9 0,-1 0 0,-14 0 0,15 0 0,-16 0 0,16 9 0,-15-9 0,0 9 0,14-9 0,-14 9 0,15-9 0,-16 0 0,16 0 0,0 0 0,-1-9 0,16 0 0,-15 0 0,14-1 0,1-8 0,-1 8 0,1-8 0,-1 8 0,1 1 0,-16 0 0,16 0 0,0-1 0,-16 10 0,1 0 0,14 0 0,-14 10 0,0-1 0,-1-9 0,-14 9 0,15 0 0,-1 1 0,1-10 0,0 9 0,-1-9 0,1 9 0,0-9 0,-1 0 0,1-9 0,0 0 0,-1 9 0,1-10 0,-1 1 0,1 0 0,0 9 0,-1-9 0,1-1 0,0 10 0,-1 0 0,-14 0 0,15 0 0,-15 0 0,-1 0 0,1 0 0,0 10 0,0-10 0,-1 9 0,1-9 0,0 0 0,0 0 0,-1 0 0,1 0 0,0-9 0,0 9 0,14-10 0,-14 10 0,15-9 0,-15 9 0,14-9 0,-14 9 0,15 0 0,-16 9 0,1-9 0,15 9 0,-15 1 0,14-1 0,-14 9 0,0-8 0,14-1 0,-14 0 0,15 1 0,-15-1 0,14-9 0,1 0 0,14 0 0,-14-9 0,15 9 0,-16-19 0,16 10 0,-1-1 0,1-8 0,-1 9 0,-14-1 0,15 1 0,-1 0 0,1 9 0,-16 0 0,16 9 0,-16 0 0,16 1 0,-15-1 0,-1 0 0,16 10 0,-16-1 0,16-8 0,-15-1 0,14 0 0,-14 1 0,14-1 0,16-9 0,-16-9 0,16-1 0,-1 1 0,1 0 0,-1-10 0,15 0 0,-14 10 0,14-9 0,-15 8 0,1 1 0,-1 0 0,1 9 0,-1 0 0,0 0 0,1 0 0,-1 9 0,-14 10 0,14-10 0,-14 9 0,14-8 0,-14 8 0,14-8 0,0-1 0,-14 0 0,14 1 0,1-10 0,14 0 0,-14 0 0,-1 0 0,0 0 0,16-10 0,-16 10 0,1 0 0,14 0 0,-15 0 0,1 10 0,-1-10 0,-14 9 0,14 0 0,-14 0 0,-1 1 0,15-1 0,-14 10 0,0-10 0,-1 0 0,1 1 0,-1-10 0,1 9 0,-1-9 0,1 9 0,-16-9 0,16 0 0,-1 0 0,-14 0 0,0 0 0,-15 0 0,14 0 0,-14 0 0,-15 0 0,0 0 0,0 0 0,-1 0 0,-28 0-83,14 9-493,-30 1-30</inkml:trace>
  <inkml:trace contextRef="#ctx0" brushRef="#br0" timeOffset="122840.1375">13295 14632 696,'-15'9'355,"1"0"59,-16 1-60,15-1-126,-15 9-228,15-8 0,0-1 0,0 0 0,1 1 0,14-1 0,-15-9 0,15 9 0,0 1 0,15-10 0,-1 0 0,-14-10 0,15 10 0,0-9 0,0 9 0,0-9 0,15 9 0,-15-10 0,0 10 0,-1-9 0,1 9 0,15 0 0,-15 0 0,0-9 0,0 9 0,0 0 0,-1 0 0,1-10 0,0 10 0,0 0 0,0-9 0,0 9 0,0-9 0,0 0 0,0 9 0,-1-10 0,1 10 0,0 0 0,0-9 0,0 9 0,0 0 0,0-9 0,0 9 0,-1 0 0,1-10 0,15 10 0,-15 0 0,15-9 0,0 9 0,-1-9 0,1 9 0,0-10 0,15 10 0,-16 0 0,1 0 0,15 0 0,-16 0 0,16 10 0,-15-10 0,15 9 0,-16 0 0,16 1 0,0-1 0,-16-9 0,16 9 0,-15 1 0,14-10 0,-14 0 0,15 0 0,-1-10 0,1 10 0,-15-9 0,15 0 0,-1-10 0,1 10 0,-1-1 0,-14 1 0,15 0 0,-15 0 0,14 9 0,-14-10 0,0 10 0,-15 0 0,14 10 0,-14-10 0,15 0 0,-15 9 0,0-9 0,15 9 0,-15-9 0,-1 9 0,1 1 0,15-10 0,-15 9 0,0-9 0,15 0 0,-16 0 0,16 0 0,-15 0 0,15 9 0,-15-9 0,0 0 0,14 0 0,-14 10 0,15-10 0,-15 9 0,15-9 0,0 0 0,-16 9 0,16-9 0,0 0 0,-15 0 0,15-9 0,-1 9 0,-14-9 0,15 9 0,-15-10 0,0 10-122,0 0-387,-15 10-31,15-10-333</inkml:trace>
  <inkml:trace contextRef="#ctx0" brushRef="#br0" timeOffset="125909.6365">21600 14967 0,'45'0'0,"-16"0"0,1 0 0,0 0 0,0-28 0,-1 28 0,1 0 0,15 0 0,-15 0 0,-1-28 0,1 9 0,0 10 0,0 9 0,-1 0 0,1-19 0,0 19 0,0 0 0,-15-9 0,14 9 0,1-19 0,0 19 0,0-18 0</inkml:trace>
  <inkml:trace contextRef="#ctx0" brushRef="#br0" timeOffset="129061.2761">3324 15878 494,'0'0'215,"-30"0"-60,30 0-75,0 0-34,0 0 65,0 9 117,30-9 25,0 0 12,-30 0-65,44 0-200,-14 10 0,15-10 0,-1 0 0,1 9 0,0-9 0,14 9 0,-14 1 0,14-10 0,1 9 0,14-9 0,-44 0 0,30 0 0,-1 0 0,-14 0 0,14 0 0,-14-9 0,14 9 0,1-10 0,-15 1 0,-1 9 0,31-9 0,-46 9 0,31-10 0,-15 10 0,14-9 0,-14 9 0,-1-9 0,1 9 0,15 0 0,-31-10 0,16 10 0,0-9 0,-1 0 0,16 9 0,-30-9 0,-1-1 0,16 10 0,-15 0 0,14 0 0,-14 0 0,15 0 0,-15 0 0,14 0 0,-14 0 0,0 0 0,14 0 0,-14-9 0,15 9 0,0 0 0,-16-9 0,16-1 0,-15 1 0,14 0 0,1-1 0,0 1 0,-1 0 0,1 0 0,14-1 0,-14 10 0,0 0 0,-1 0 0,16 0 0,-30 0 0,14 0 0,1 0 0,0-9 0,14 9 0,-14-9 0,0-1 0,29 1 0,-44 0 0,29-10 0,-14 1 0,14-1 0,1 10 0,-15-10 0,14 10 0,1-1 0,-16 10 0,16 0 0,-16 10 0,1-10 0,0 9 0,-1 0 0,1 1 0,0-1 0,-1 0 0,1 1 0,0-10 0,14 0 0,-14-10 0,-1 1 0,1 0 0,0-1 0,-1 1 0,1 0 0,-15-1 0,15 1 0,-16 9 0,1 0 0,15 9 0,-16-9 0,1 19 0,15-10 0,-15 10 0,-1 0 0,1-1 0,15 10 0,-15-9 0,-1-10 0,16 10 0,-15-10 0,0 0 0,14-9 0,1 0 0,-15-9 0,14 0 0,1-10 0,0 10 0,-16-10 0,16 10 0,-15-1 0,14 1 0,-14 0 0,0 9 0,15 0 0,-16 9 0,1 0 0,0 1 0,0 8 0,-1-8 0,1 8 0,0 1 0,0-10 0,14 0 0,-14 1 0,0-1 0,0 0 0,14-9 0,-14-9 0,15 0 0,-16-1 0,16-8 0,0-1 0,-1 1 0,1-10 0,0 18 0,-1-8 0,1 9 0,0-1 0,-1 10 0,-14 0 0,15 10 0,-1-1 0,-14 9 0,15 1 0,-15 0 0,14-1 0,1 1 0,-15-1 0,14-8 0,1 8 0,0-18 0,-1 10 0,1-10 0,-1-10 0,1 10 0,0-18 0,14 8 0,-14-8 0,0 9 0,14-10 0,-14 10 0,-1-1 0,1 1 0,0 9 0,-1 0 0,1 9 0,0 10 0,-1-10 0,1 19 0,14-9 0,-14 9 0,0-10 0,-1 10 0,16-9 0,-15-1 0,-1-8 0,16-1 0,-1 0 0,-14-9 0,15-9 0,-1-10 0,1 1 0,-1-1 0,1 1 0,-1-1 0,1 0 0,-1 1 0,-14 8 0,0 1 0,14 9 0,-14 9 0,-1 1 0,1-1 0,-15 10 0,14-1 0,1 1 0,0 9 0,-1-10 0,-14 1 0,15 0 0,-1-1 0,16-18 0,-15 10 0,14-10 0,-14-10 0,14-8 0,1-1 0,-1 0 0,-14 1 0,15-10 0,-1 9 0,1 1 0,-16-1 0,16 0 0,-16 10 0,1 0 0,0 9 0,-1 9 0,-14 0 0,15 1 0,-15-1 0,14 10 0,-14-1 0,0 1 0,0-1 0,-1-8 0,16 8 0,-15-8 0,-1-1 0,16-9 0,0 0 0,-1-9 0,1-1 0,0 1 0,-1-10 0,1 1 0,0-1 0,-1 10 0,1-10 0,0 10 0,-16 9 0,1-9 0,0 9 0,0 0 0,-1 9 0,1 0 0,-15 1 0,15-1 0,0 0 0,-16 1 0,16-1 0,-15 0 0,15 0 0,0-9 0,-1 0 0,1 0 0,0 0 0,0-9 0,-1 9 0,1-9 0,0 0 0,0-10 0,14 10 0,-14-1 0,-15 1 0,15 9 0,0-9 0,-16 9 0,16-10 0,-15 10 0,15 0 0,-15 0 0,0 0 0,0 0 0,14 0 0,-14 0 0,0 0 0,0 10 0,0-10 0,0 0 0,0 0 0,0 0 0,-1 0 0,1 0 0,-15 9 0,15-9 0,0 0 0,0 0 0,0 0 0,0 0 0,14 0 0,-14 0 0,0 0 0,15 0 0,-15 0 0,0 0 0,15 0 0,-16 0 0,1 0 0,0 0 0,0 0 0,-15 0-66,0 0-231,0 0-28,0 0-42,0 9-9,-15-9 73</inkml:trace>
  <inkml:trace contextRef="#ctx0" brushRef="#br0" timeOffset="136548.6233">9530 4604 391,'15'-18'343,"-15"8"-27,0 1-3,15 0 57,-15 9-56,15-9-314,-15 18 0,14 0 0,-14 0 0,0 10 0,0 9 0,15 0 0,-15 18 0,15 1 0,0-1 0,0 10 0,-15-9 0,15 9 0,0-10 0,0-9 0,-15 0 0,15 1 0,-15-10 0,0-10 0,14-9 0,-14 1 0,0-29-349,-14-9-142,-1-18 45,15-10 98</inkml:trace>
  <inkml:trace contextRef="#ctx0" brushRef="#br0" timeOffset="136832.8054">9634 4260 184,'0'0'201,"0"0"-25,0 0 21,15 19 37,-15-19 27,15 0 26,-15 9-12,15 0-43,-15 1-232,15-10 0,0 9 0,-1 0 0,1-9 0,0 10 0,15-10 0,0 0 0,-1 9 0,1-9 0,0 0 0,15 9 0,-16-9 0,1 0 0,0 10 0,0-10 0,-15 18 0,0-18 0,-1 19 0,1-1 0,-15 1 0,0 9 0,0 9 0,-15-9 0,1 9 0,14 0 0,-30 10 0,15-10 0,0 0 0,-15 10 0,15-19 0,0 9 0,1-9 0,-1 0 0,0-10 0,0 1 0,15-10-26,0 1-334,-15-1-15,15-9-4,0 0 36,-15-9 76</inkml:trace>
  <inkml:trace contextRef="#ctx0" brushRef="#br0" timeOffset="137162.2619">9619 4679 167,'0'9'154,"-15"0"-6,15 1-6,0-1 9,-15-9 26,15 9 28,0-9 11,0 19-12,15-19-12,0 0-53,0 0-56,0 0-42,15 0-15,14 0-24,-14 0-2,15-19 0,-15 10-29,14 0-71,-14-1-43,15 10-11,-16 0 4,-14 0 10,15 0 30,-15 0 23,-15 10 33,15-1 20,-30 0 11,15 10 9,-30-1 6,15 1 3,-29 0 5,14-1 0,-15 10-2,-14-9 2,14 9 12,0-10 36,-14 1 18,29 0 19,0-1 16,1 1-9,14-19-26,0 9-32,0 0-18,15-9 18,0 0 23,15 10-7,0-10-20,14 0-5,1-10-18,15 1 4,0 0-13,14 9-24,-14-28-135,-1 19-105,16-10-53,-30 10-3,14-1 78,1 1 57</inkml:trace>
  <inkml:trace contextRef="#ctx0" brushRef="#br0" timeOffset="137428.26">9173 5423 660,'-45'28'378,"15"0"-111,1-10-100,14-8-45,15-1 67,0-9 75,29-9-264,1-10 0,15 0 0,14-18 0,1 9 0,14-9 0,16 0 0,-1-10 0,0 10 0,15-9 0,-14 8 0,14 11 0,-30-1 0,16 0 0,-31 18 0,1-8 0,-16 9-69,-14 9-153,-15-10 26,0 10 19,-15 0-5,0 0-2,-15 10 15,0-10 12,-15 9 8,-14 0 6,-1 0 19,0-9 24,1 10 24,-1-1-22</inkml:trace>
  <inkml:trace contextRef="#ctx0" brushRef="#br0" timeOffset="138263.0287">9768 5125 43,'-15'10'56,"0"-10"16,15 9 14,-15 0 39,15 0 34,0 10 32,15 0 46,-15 9 22,15-10 31,-15 19 20,0 1-91,0-1-219,0 19 0,0-1 0,0 1 0,-15 9 0,15 0 0,-15-9 0,1 9 0,14-9 0,-15-19 0,15 1 0,0-10 0,0-1 0,0-17 0,0-1 0,15-18 0,-15-10-58,14-18-234,1 0-7,0-10 32,0-27 30,0-1 41,0 1 32,0 0 39,0 8 39,-1-8 41,1 28 35,0-20 44,0 29 39,0 0 30,0 18 29,-15 1 27,15 8 54,-15 10 61,15 0 40,-15 10 26,0 8-203,15 20-137,-15-20 0,0 19 0,0 10 0,0-1 0,-15 1 0,15-1 0,0 1 0,0-1 0,0 1 0,0-1 0,0-8 0,0-1 0,0 0 0,0-9 0,0-9 0,0 9 0,0-19 0,0 9 0,0-8 0,0-10-14,0 0-248,0-10 1,-15-8 34,15-1 24,-15-9 23,-15-9 26,15 0 30,-15-10 44,16 1 37,-16 9 24,15-1 13,-15 1 14,15 9 32,0 10 17,15 8 21,-14-17 35,14 17 13,-15 10 15,15-9 6,0 9 14,0 0-16,0 0-19,-15 0-29,15 0-32,0 0-39,0 0-4,15 0-13,-15 9-5,15-9 0,-15 10-2,29-10-1,-14 0 1,0 0 0,15-10-2,-15 10 1,14-9-7,-14 9-12,15-9-7,-15 9 12,0 0-3,-15 0 11,15 0 7,-15 9 2,0 0-1,0 28-3,-15-18 2,0 9-5,0 9 7,-15 0-2,15 1 17,-14 8 18,-1-9 15,0 0 7,0 1 24,1 8-68,14-18-15,-15 0 0,15-9 0,0-1 0,0-8 0,15 8 0,0-36 0,0 8 0,15-8 0,0-10 0,15-9-38,0-1-16,14-18 13,1 19 3,0-28 6,-1 9 15,16 1 5,-1-1 8,1 9 8,-1-9-6,-14 29 2,0-20 4,-1 28 8,-14-9 0,0 19 20,-15 0 57,0 9-4,0 0-85,-1 9 0,-14 10 0,0 9 0,0 9 0,-14 0 0,14 0 0,-15 10 0,-15-1 0,15-8 0,-15 17 0,0-27 0,1 9 0,-1 1 0,0-1 0,0-9 0,1-10 0,-1 1 0,0 0 0,15-1 0,-15-18 0,16-18 0,-16 18-86,15-19-268,0 0-14,0-9 14,0 1 50,0-11 70,15 1 66</inkml:trace>
  <inkml:trace contextRef="#ctx0" brushRef="#br0" timeOffset="138434.6302">9902 5442 262,'15'0'195,"0"0"12,0 9 37,14 9 66,1-8 62,0 8 73,0 10-433,0 0-12,14 9 0,1-18 0,-1 18 0,1 0 0,0 1 0,-1-1 0,1 0 0,0 0 0,-16-9 0,16 9 0,-15-18 0,0 18 0,-1-28 0,-14 1 0,0 8 0,0-8 0,0-1 0,-15-9-350,-15-9-185,0-1 38</inkml:trace>
  <inkml:trace contextRef="#ctx0" brushRef="#br0" timeOffset="139667.0492">10631 4967 493,'-15'19'352,"15"-10"-57,-14 0-95,14-9-65,0 10 36,0-10 33,0 9-9,0-9-193,14 0-2,1 0 0,15 0 0,0 0 0,0-9 0,14-10 0,1 10 0,-15-19 0,14 9 0,1 1 0,0-10 0,-1 9 0,-14-9 0,0 19 0,-15-10 0,0 10 0,-1 0 0,1-1 0,-30 10-7,1 0-227,-1 10 12,-15-10 5,15 9 7,-15-9 2,-14 9 15,14 1 17,0-10 28,0 9 33,-14 0 32,14-9 28,15 19 27,-15-19 17,15 0 23,0 0 13,1 0 11,14 0 14,-15 0 10,15 0 8,0 0 5,0 0 13,0 0 43,0 9 44,15-9 8,-15 19 14,14-1 22,-14 1 21,15 9-9,-15 9-94,15 10-135,-15-10 0,0 9 0,0 1 0,0 9 0,0-19 0,0 9 0,0-8 0,-15-1 0,15-9 0,0 0 0,0-1 0,0-17 0,15-1 0,-15 0 0,15-9 0,-15-9 0,15-10 0,0-8 0,0-11 0,15-8 0,-16-10 0,1-9 0,0 0-65,0 0-140,0-10 21,0 1 31,-15-10 44,0 10 38,15 18 31,-15-9 19,0 9 14,0 9 11,0 20 15,0-1 24,0 9 13,0 19 10,0-19 2,0 19 1,0 0 0,-15 0 5,15 19 13,0 9-1,-15 0-10,15 9-1,-15 10-12,15-20-63,-15 20 0,0-1 0,15-27 0,-15 18 0,15-9 0,-14-9 0,14 9-36,-15-10-123,15-8-48,0 8-29,-15-8-27,15-1-15,-15 0 1,15 10 37,-15-19-109</inkml:trace>
  <inkml:trace contextRef="#ctx0" brushRef="#br0" timeOffset="139875.8265">10795 4958 147,'15'0'154,"0"9"7,0 10 23,14-1 59,-14 1 78,15 0 69,-15 8-5,15 11-323,-1-10-62,16 9 0,-15-9 0,0 9 0,14 0 0,-14-9 0,15 0 0,-16 0 0,16 0 0,-15-10 0,0 1 0,14 0 0,-14 8 0,-15-27 0,15 10 0,-15-1 0,-1 0 0,1-9 0,-15 0-180,0-9-300,0 0-11,0-1 77</inkml:trace>
  <inkml:trace contextRef="#ctx0" brushRef="#br0" timeOffset="140523.3273">11658 4762 663,'0'0'642,"0"10"-234,0-1-183,0 0-116,0 1-109,15-10 0,-15 9 0,15-9 0,0 0 0,0 0 0,15 0 0,-1 0 0,1 0 0,0-9 0,14-1 0,-14 10 0,0-9 0,0 0 0,0 9 0,-16 0 0,1 0 0,0 0 0,0 0 0,-15 9 0,0 0 0,-15 10 0,0 9 0,-14 0 0,-1 9 0,0 0 0,-15 10 0,1-10 0,-1 0 0,0 10 0,16-10 0,-16 9 0,0-8 0,16-11 0,-1 11 0,15-20 0,-15 1 0,30 0 0,-15-19 0,0 9 0,30-18 0,0-10 0,0 0 0,15-9 0,0 0-114,14 1-25,-14-11 31,15 10 33,-16 1 15,16-1 27,-15 9 17,-15 10 4,14-1 12,-14 1 17,0 9 90,-15 9 80,15 1 30,-15 18-188,15-10-29,-15 10 0,0 19 0,0-10 0,0 9 0,-15 1 0,15-10 0,-15 10 0,15-10 0,-15 0 0,15-9 0,-15-9 0,15-10 0,0 0 0,0 0 0,0-18 0,0 0 0,15-10-256,0-18-72,-15 0 11,15 0 42,0-10 56,0 1 68,-15-1 57,0 10 46,15 9 28,-15 0 35,0 9 25,15 1 42,-15 9 42,0 9 41,15 0 35,-15 0 22,14 0 21,-14 0 16,15 9 15,-15 0-190,15 0-84,0-9 0,0 10 0,0-1 0,-15 0 0,15-9 0,0 0 0,14 0 0,-14 0 0,0-9 0,0 9 0,15-9-307,-15-10-59,14 10-12,-14-10 22,0 1 69</inkml:trace>
  <inkml:trace contextRef="#ctx0" brushRef="#br0" timeOffset="140738.7948">12239 4623 421,'-15'-28'227,"15"28"-49,0-9 4,0 9 96,0-10 80,15 10 45,0 0-403,-1 0 0,16 0 0,-15 0 0,15 0 0,0 0 0,-1-9 0,1 9 0,15-9 0,-15 0 0,14-1 0,1 1 0,-1 0 0,1 9 0,-15-19 0,0 19 0,-15 0-255,-1 0-10,1 0 27,-15 0 13,0 0 5,0 19 18,-29-19 23,14 9 34,-15 0 31,15 1 32,-15-1 26</inkml:trace>
  <inkml:trace contextRef="#ctx0" brushRef="#br0" timeOffset="140964.6318">12551 4567 16,'-15'0'42,"15"0"16,-15 0 6,15 0 4,0 0 16,0 0 43,0 9 46,0 1 37,15-1 51,-15 19 30,15 0 46,-15 9-21,0 0-316,15 10 0,-15 9 0,0-1 0,0 11 0,0 8 0,0 19 0,0 0 0,15 9 0,-15 19 0,0 0 0,15 9 0,-15 19 0,15-28 0,-15 9 0,15-9 0,-1-9 0,1-10 0,0-9 0,-15-9 0,15-10 0,0-9 0,-15-18 0,15-10 0,-15-9 0,0-9 0,0-1 0,-15-18 0,15 0-352,-15-9-25,-15-10 28,15-9 35,-14-9 58,-1-9 66</inkml:trace>
  <inkml:trace contextRef="#ctx0" brushRef="#br0" timeOffset="141142.4921">12492 5358 540,'15'-9'266,"-15"-10"-10,14 19 43,-14-9 61,15 9-34,0-10-326,0 10 0,0 0 0,0-9 0,0 9 0,14-9 0,-14 9 0,0 0 0,15 0 0,-15 0-534,15 0-28,-15 0 108</inkml:trace>
  <inkml:trace contextRef="#ctx0" brushRef="#br0" timeOffset="141907.506">12923 4762 99,'0'-18'101,"0"-10"6,0 28 8,0-9 4,0-1 19,0 10 42,0 0 26,0 0 24,0 0-2,0 0 12,15 0 33,-15 0-262,15 10-11,0-1 0,0-9 0,15 0 0,-16 9 0,1-9 0,15 0 0,0 0 0,0 0 0,-16 0 0,16 0 0,0 0 0,-15 0 0,0 0 0,0 0 0,0 0 0,-1 0 0,-14 19 0,0-19 0,-14 18 0,14 1 0,-15 9 0,-15 0 0,15 0 0,-15-10 0,0 10 0,16 0 0,-1-18 0,0 8 0,0 1 0,0-19 0,15 9 0,30-18 0,-15 9 0,14-28 0,1 9 0,0 1 0,15-1 0,-16 10 0,1-10 0,0 10 0,0 9 0,-1 0 0,-14 0 0,0 0 0,-15 0 0,15 9 0,-15 10 0,-15-1 0,15 10 0,-15 0 0,-14 0 0,14 9 0,-15 0 0,15 1 0,-15-10 0,1 9 0,14-19 0,0 1 0,0 0 0,0-10 0,0 0 0,0 0 0,0-9 0,15-9 0,-15 0 0,1 0-217,14-19 17,-15 9 20,0-18 40,15 9 36,-15-9 33,15 9 34,0 0 17,-15 9 15,15 1 18,0 18 25,0-19 17,0 10 20,0 9 26,0 0 8,0 0 20,0 9 14,0 10 18,0-10-11,0 10-150,0 9 0,0-1 0,0 11 0,0-10 0,0-1 0,15 11 0,-15-10 0,0 9 0,0 0 0,15-9 0,-15 0 0,0 0 0,15 0 0,-15-10 0,0 1 0,15-1 0,-15-8 0,14-1 0,-14-9-188,15 0-89,0-9-3,-15-1-9,30-27 2,-15 0 27,0-9 56</inkml:trace>
  <inkml:trace contextRef="#ctx0" brushRef="#br0" timeOffset="142281.3915">13578 4530 104,'30'-28'113,"0"-9"8,-16 18 3,1 10 23,-15 0 30,15-1 28,-15 10 50,0 10 47,15-10 25,-15 9-155,0 0-172,0 10 0,0 18 0,-15-18 0,15 9 0,-15-1 0,15 20 0,-15-19 0,1 0 0,14 0 0,-15 9 0,0-19 0,15-8 0,0-1 0,-15 0 0,15 1 0,15-10 0,0 0 0,0-10 0,14 1-57,-14-10-50,15 19 31,0-18 40,-15-1 13,14 10 9,-14 9 10,0-9 2,0 9 20,0 0 50,-15 9 70,15-9-43,-15 9-95,0 10 0,0-1 0,0-18 0,0 28 0,0 0 0,0 0 0,-15 0 0,15 0 0,-15 0 0,0 9 0,0-9 0,0 0 0,1 0 0,-1 0 0,0 0 0,0 0 0,0-10 0,0 1 0,-15-1 0,15 1 0,1 0 0,-1-19 0,0 9-273,0-9-141,0-9 17,0-10 56,15 0 80,-15-18-93</inkml:trace>
  <inkml:trace contextRef="#ctx0" brushRef="#br0" timeOffset="142434.7977">13533 4883 119,'0'-18'140,"0"18"7,0 0 7,0-19-15,0 19 1,0 0 9,0 0 12,0 0 9,0 19 27,0-19-6,15 0-59,0 0-51,-15 9-31,30-9-26,-15 9-9,15-9-8,-1 0-12,-14 0-65,15 0-100,0 0-51,0 0-24,-1-9-16,1 9-11,0 0 19,0 0 45,-15 0-95</inkml:trace>
  <inkml:trace contextRef="#ctx0" brushRef="#br0" timeOffset="142838.2217">13786 5116 166,'-29'19'156,"14"-1"21,0-9 31,0 1 15,15-1 14,-15-9 5,15 9-5,0-9-8,0 0-57,15 0-172,15-9 0,-15 0 0,14-1 0,1 1 0,0 0 0,15-10 0,-16 10 0,1 0 0,0 9 0,0-19 0,-15 10 0,-1 9 0,1-10 0,0 10 0,0 0 0,-15 10 0,-15-1 0,15 10 0,-30-1 0,16 10 0,-16 0 0,0 19 0,0-29 0,1 19 0,-1-9 0,-15 10 0,15-1 0,1 0 0,-1-9 0,0 0 0,15-10 0,0 1 0,15-10 0,0 1 0,15-10 0,15-10 0,0 1 0,-1-10 0,1 1 0,15-10 0,0 0 0,-16 0 0,16 0 0,-15 10 0,-1-1 0,-14 10 0,0-10 0,0 10 0,0 9 0,0-10 0,0 10 0,-15 0-172,0 0-68,0 0 15,0 0-1,-15-9-2,15 9 4,-15 0 13,-15-9 35,15-1 41,-14 1 41,14-9-21</inkml:trace>
  <inkml:trace contextRef="#ctx0" brushRef="#br0" timeOffset="143007.1236">13906 5125 47,'-15'-18'81,"0"-1"32,15 0 28,0 10 26,0 0 26,0 9 29,0-9 53,0 9 49,0 0 60,0 0-284,0 9-100,0 0 0,0 0 0,15 10 0,-15 9 0,0 0 0,15 9 0,-15 10 0,0-20 0,14 29 0,-14-9 0,0 18 0,0-9 0,0 9 0,0 0 0,0-9 0,0 9 0,15-9 0,-15 0 0,0-10 0,15 19 0,-15-37-505,15 19 23,0-10 26</inkml:trace>
  <inkml:trace contextRef="#ctx0" brushRef="#br0" timeOffset="143543.79">14456 4576 443,'-15'10'282,"-14"-1"2,-1 19-11,0-28 10,15 19 22,0-19-128,15 9-177,-15 0 0,15 0 0,0 1 0,0 8 0,0-8 0,15-1 0,0 0 0,0 10 0,15-19 0,14 0 0,-14 0 0,15 0 0,-1 0 0,-14 0 0,15-19 0,-15 19 0,-1-9 0,1 9 0,-15 0 0,0 0 0,0 9 0,-15 10 0,15-19 0,-15 28 0,-15-10 0,0 10 0,0 19 0,0-19 0,-15 9 0,1 0 0,14 0 0,-15-9 0,0 9 0,15-18 0,0 0 0,1-1 0,14-8 0,-15-1 0,15 0 0,15 0 0,-1-9 0,1 10 0,15-10 0,0 0 0,-15 0 0,15 0 0,-1 0 0,-14 0 0,15 9 0,-15-9 0,0 9 0,0 1 0,-1 18 0,1-28 0,-15 27 0,0 1 0,0 0 0,0 10 0,0-11 0,-15 1 0,1 10 0,-1-1 0,0 0 0,0-9 0,0 18 0,0-27 0,0 9 0,0-10 0,1 1 0,-1 0 0,0-1 0,0-18 0,0 10 0,0-10 0,0 0-359,-15-10-36,1 10 20,-1-28 52,0 10 74,0-10 85</inkml:trace>
  <inkml:trace contextRef="#ctx0" brushRef="#br0" timeOffset="143679.7037">14292 5479 41,'0'-28'103,"-14"9"47,14 10 28,0 0 51,0 9 58,0 0 68,14 0 60,1 0-126,0 9-289,15-9 0,0 0 0,0 0 0,14 0 0,-14 0 0,15-9 0,14-10 0,-14 0 0,-1-8 0,16-1 0,-15 0 0,14 0 0,-14 0 0,-1 19 0,-14-19-160,15 9-452,-15 0 75</inkml:trace>
  <inkml:trace contextRef="#ctx0" brushRef="#br0" timeOffset="144039.5292">15319 4223 160,'-15'0'184,"15"9"-23,-14 1-18,14-10-11,0 18 28,14-18 46,-14 19 29,15-19-22,0 0-49,0 9-58,-15 0-36,15-9-33,0 10-18,15-10-2,-15 0-13,14 0-8,-14 0-40,15 0-94,0-10-57,-15 1-32,14 0-21,-14 9-11,15 0 11,-15 0 27,-15 0 48,0 0-74</inkml:trace>
  <inkml:trace contextRef="#ctx0" brushRef="#br0" timeOffset="144219.4976">15409 4465 99,'-15'18'121,"0"1"5,0 0-13,15-10-5,-15 0 10,15-9 14,0 10 15,0-10 16,0 0 18,0 9-11,15-9-22,0 0-30,0-9-49,0-1-26,14 1-20,1 0-13,0-10-8,15-9-35,-16 10-99,16-10-68,-15 9-36,0 10-7,-1-10 5,-14 19 26,15-18 38,-30 36 37,15-18 35,-15 0 27,0 19-30</inkml:trace>
  <inkml:trace contextRef="#ctx0" brushRef="#br0" timeOffset="144441.3388">15587 4549 26,'-29'18'54,"14"-9"17,-15 10 14,15-10 2,0 10-1,0-19 11,15 19 13,-15-19 20,15 18 31,-15 1 23,15-1 22,0 10 15,0 9 5,0-18 7,0 18-163,0 10-70,0-1 0,15 1 0,-15 9 0,0-1 0,0 11 0,0-1 0,15 9 0,-15 1 0,0 8 0,0 1 0,-15 0 0,15-1 0,0-8 0,0-1 0,0-9 0,0-9 0,0-9 0,0-10 0,0-9 0,0-10 0,0-8-264,0-1-28,0-9-13,0-9 10,15-10 15,-15-18 39,15 0 60</inkml:trace>
  <inkml:trace contextRef="#ctx0" brushRef="#br0" timeOffset="145091.2113">15528 4651 398,'0'-9'187,"0"9"-49,0-19-56,0 19-2,0 0 58,15 19 49,-15-19-5,15 9-39,-15 0-32,14 0-25,-14 1-29,15-1-30,0 0-4,-15 1-12,30-10-4,-15 9-5,0-9-2,0 0 5,-1 9-3,1-9-7,-15 0-13,15 0 12,-15 0-9,15 0 8,-15 19 1,-15-1 6,15-18-2,-15 19-1,0 0 6,-14-1-3,14 10 2,-15-9-1,15-1-6,-15-8 3,16 8 2,-1-8 0,15-10-4,-15 9-3,15 0-7,0-9 6,0 0 6,15 0-3,0-9-9,-1 9-10,16-9-11,0-10-3,0 10-3,-1-10-2,16 10 6,-15-10 4,0 10 4,-15 0 9,14-1 5,-14 1 6,0 9 3,-15 0 4,15 0 2,-15 0 4,0 9-4,-15 1 5,0 8-4,0 1 1,0 9 5,-14 0-1,-1 0 6,0 9-2,0-19-5,1 10 3,-16 0-8,15 0 3,-14 0-3,-1 9 4,0-9-6,15 0-2,-14-9 5,14-1-1,0 1 2,15-10-2,0 0-3,1 1 1,14-10 0,0 9-4,-15-9 6,15 0-2,15 0 5,-1-9 0,1-1 0,0 1-7,15 0 4,-15-1 16,15-8 3,-1 9 22,1-10 4,0 10-6,0-10 8,0 10-9,14-10-7,-14 1 8,15-1 14,-1 10 3,1-19-17,14 18-16,-14-8-6,0-1-7,-1 10-6,1 0 3,0-1-9,-16 1-3,1 9 1,0 0-2,-15 0 0,0 0-2,0 9-12,-15-9-6,14 10-20,-14-10-32,0 9-18,0 0-14,-14 1-24,-1-1-16,0 0-16,0 0-16,0 1-11,0-1 7,-15 10 21,1-19 26,-1 9 35,15-9 27</inkml:trace>
  <inkml:trace contextRef="#ctx0" brushRef="#br0" timeOffset="145272.5334">15885 5135 14,'-15'0'40,"0"0"16,15 9 16,0-9 23,0 0 17,0 9 18,0 0 35,15 1 18,-15 8 23,15 1 32,0 0 21,-15 8 38,15 1-117,0 10-180,-15-1 0,0 0 0,0 0 0,0 10 0,0-1 0,0-9 0,-15 10 0,0-10 0,15-9 0,0-9 0,-15-1 0,15-8 0,0-1 0,0 0 0,-15-9 0,15-9-95,-15 0-306,15-1-21,-15-27 28,0 9 69</inkml:trace>
  <inkml:trace contextRef="#ctx0" brushRef="#br0" timeOffset="146185.1569">16346 4642 481,'15'9'447,"-15"0"-121,15 0-107,-15 1-59,0-1 127,15-9-160,-15 9-127,15 1 0,-15-1 0,0 0 0,15 10 0,0-19 0,-15 18 0,14-18 0,-14 10 0,15-1 0,-15 0 0,15 1 0,-15-1 0,0 0 0,15 1 0,-15 8 0,0 1 0,-15-10 0,15 0 0,0 10 0,-15-10 0,15 1 0,0-1 0,15-18 0,0-1 0,15 1 0,-15 0 0,0 9 0,14-10 0,-14 1 0,0 9 0,0 0 0,0 0 0,0 0 0,-15 9 0,15 1 0,-15 8 0,0 1 0,0 0 0,-15 18 0,0-19 0,0 10 0,0 9 0,0 1 0,0-20 0,-14 19 0,14-9 0,0 10 0,0-20 0,0 1 0,0-10 0,0 0 0,15 1 0,-15-1 0,1-18-126,-1-1-197,15 1 32,-15-10 40,15 1 41,-15-10 51,15 9 57,-15-9 47,15 10 29,0-10 30,-15 19 37,15-10 47,0 10 29,0 9 23,0-10 0,0 10 6,0 0-16,0 0 8,0 0 0,0 0 67,0 10 51,15-10-256,-15 9 0,30 10 0,-15-19 0,0 0 0,14 0 0,-14 0 0,15 0 0,0 0 0,14 0 0,-14-19 0,0 10 0,0-1 0,14-8 0,-14-1 0,0 1 0,0-1 0,-15 10 0,14-19-58,-14 9 17,0 10 18,-15 0 12,0-1 38,15 1 29,-15 9-6,0 9-50,-15 1 0,15 8 0,-15 1 0,15 9 0,-15 0 0,15-10 0,-15 10 0,15-9 0,0 9 0,0-19 0,0 0 0,0 1 0,0-1 0,15-18-220,0-10-19,0-9-15,0 0 1,0-9 24,0 0 61,0-10 61,14-9 24,-14 1 18,0-11 20,0 1 25,0 10 40,-15-11 47,15 20 35,-15-1 27,15 20 26,-15 8 22,0 0 11,0 10 43,15 9 47,-15 9 28,0 10-276,14 9-30,-14 9 0,15 0 0,-15 19 0,15 9 0,-15 0 0,15 10 0,-15 8 0,15 20 0,-15-20 0,0 10 0,0 0 0,0 1 0,-15-1 0,0-10 0,0 1 0,0-19 0,-14 0 0,-1-18 0,0-1 0,-15-9 0,1-18 0,-1-10 0,-14-9 0,-16-9 0,16-19-374,-16 0-167,-14-18 27</inkml:trace>
</inkml:ink>
</file>

<file path=ppt/ink/ink38.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0" timeString="2019-01-30T08:38:01.068"/>
    </inkml:context>
    <inkml:brush xml:id="br0">
      <inkml:brushProperty name="width" value="0.05292" units="cm"/>
      <inkml:brushProperty name="height" value="0.05292" units="cm"/>
      <inkml:brushProperty name="color" value="#FF0000"/>
    </inkml:brush>
  </inkml:definitions>
  <inkml:trace contextRef="#ctx0" brushRef="#br0">1969 12204 138,'0'0'103,"-29"0"-14,14-9 4,15 9 20,-15 0 8,15 0 11,0 0 12,-15 0 14,15 0 16,-15 0 10,15 0 3,0 0-16,0 0-9,-15 0-84,15 9-78,15-9 0,0 0 0,0 0 0,0 0 0,0 0 0,14 0 0,-29 0 0,30 0 0,-30 9 0,30-9 0,-15 0 0,0 10 0,0-10 0,0 0 0,-1 0 0,1 0 0,30 9 0,-45-9 0,30 0 0,-30 0 0,29 0 0,-29 0 0,15 0 0,0 0 0,0 0 0,0 0 0,0 0 0,0 0 0,0 0 0,14 0 0,-29 0 0,30 0 0,-30 0 0,30 0 0,-30 0 0,15 0 0,0-9 0,0 9 0,0 0 0,-1-10 0,1 10 0,0 0 0,15 0 0,-30 0 0,30-9 0,-30 9 0,29 0 0,-29 0 0,15 0 0,0 0 0,0 0 0,0 0 0,0 0 0,0 0 0,0 0 0,14 0 0,-29 0 0,30 0 0,-30 0 0,30 0 0,-30 0 0,15 0 0,0 0 0,0 0 0,-30 0 0,15-9 0,-15 9 0,0 0 0,15-10 0,-30 10 0,30 0 0,-30 0-103,30 0-469,0 0 1,-29 10 176</inkml:trace>
  <inkml:trace contextRef="#ctx0" brushRef="#br0" timeOffset="1750.9883">4336 12185 148,'0'0'114,"0"-9"-18,0 9-1,-15 0 16,15 0 7,0 0 17,0 0 10,0 0 13,0 0 34,0 0 11,0 0 7,0 0-17,0 0-64,15 0-129,-15 9 0,15-9 0,0 0 0,0 0 0,-1 10 0,1-10 0,0 9 0,0-9 0,0 0 0,-15 9 0,30-9 0,-30 0 0,29 0 0,-29 0 0,15 10 0,0-10 0,0 0 0,0 0 0,0 0 0,0 0 0,0 0 0,0 0 0,-1 0 0,16 0 0,-30 9 0,30-9 0,-30 0 0,15 0 0,0 0 0,0 0 0,-1 0 0,1 0 0,0 0 0,0 0 0,0 0 0,0 9 0,15-9 0,-30 0 0,29 0 0,-14 0 0,0 0 0,0 9 0,0-9 0,15 0 0,-15 0 0,-1 0 0,1 0 0,15 0 0,0 0 0,-30 0 0,15 0 0,0 0 0,14 0 0,-14 0 0,0 0 0,0 0 0,15 0 0,0 0 0,-16-9 0,1 9 0,15 0 0,-15-9 0,15 9 0,-15 0 0,14-9 0,-14 9 0,15 0 0,-15 0 0,0 0 0,0-10 0,0 10 0,14 0 0,-14-9 0,0 9 0,0 0 0,0 0 0,0 0 0,15 0 0,-30-9 0,14 9 0,1 0 0,0 0 0,0-10 0,0 10 0,0 0 0,0-9 0,0 9 0,-1-9 0,1 9 0,0 0 0,15 0 0,-30-10 0,0 10 0,0 0 0,-30 0 0,15 0 0,-14 10-672,-16 8-1</inkml:trace>
  <inkml:trace contextRef="#ctx0" brushRef="#br0" timeOffset="5028.2485">2907 12316 30,'-15'-10'31,"0"1"-9,-14 9-6,14-9 0,0-10-1,0 10-5,15-10-5,-30 1-2,30-1 1,0 0 2,0-9 1,-30 10-3,30-10 0,0 0-3,0 0-1,0 0 1,0 0-1,0 0 0,0 0 0,0 1 0,0-1 0,0-10 1,0 11-1,0-1 0,0 0 0,0-9 0,0 9 0,0-10 0,0 1 0,30 0 2,-30 0-5,30 0 4,-30-10-1,30 10-2,-15 0 0,14-1 0,-14 1-3,30 0 1,-45 9 0,30 0 2,-1 10 2,-14-10 0,15 9-2,0 1 2,0 8 0,-1-8 0,1 8 0,0 1 0,0 0 0,-1 9-2,1 9 0,15-9 3,-15 9-1,-16 10 0,16 0-2,0 8 2,-15 1 0,15 10-2,14-1 2,-44 0-3,30 9 3,-30 1 0,15-1 0,0 10-3,-15-9 3,0 9 0,0-1 0,0-8 1,0-1-1,-15 10 5,15-9 3,-15 9-3,-15-10 3,1 1 0,-1-1-1,-15 1 5,15-10 11,1 0-2,-31-9-8,1 0-6,14-10 2,-15 1-5,16-10-2,-16 1 3,1-10-7,-1-10 2,1-8 2,14-1-2,-15-9 0,16 0-4,14-9-3,-15 0-4,30 0-5,-14-1-11,29 1-8,-30-9-5,30-1-8</inkml:trace>
  <inkml:trace contextRef="#ctx0" brushRef="#br0" timeOffset="6654.7838">2029 12185 17,'-30'0'18,"30"0"-2,0 0 1,0 0 2,0 0 0,0 0 1,0 0 1,0 0 1,0 0-4,0 0-1,0 0-1,0-9-1,0 9-2,0 0-5,0 0-3,0-9-2,0 9 0,0 0 4,30 0-2,-30 0-3,0-10 2,15 10-4,15 0 0,-15 0-2,14-9-6,16 9-24,-15-9-8,14 9-13,1-10-9</inkml:trace>
  <inkml:trace contextRef="#ctx0" brushRef="#br0" timeOffset="7914.5818">3815 12092 23,'-30'-9'15,"15"0"1,0 9-7,1-19 1,14 10 6,-30-10 2,0 1 1,15-1-4,0-9-4,0 0 1,0 0-1,1-9 4,-1 0-1,15 0 4,-15-1 2,15-8 2,0-1 1,0 1-4,0-1-4,15-8 2,0-1 2,-1 0 1,1-9-1,0 9-1,15-9-5,0 9-5,0-9-2,14 9-4,-14 0 1,15 10-3,-1 9-2,1-1 2,0 11-5,14 8 1,-14 19 4,-1 0-8,16 19-7,-15 8-8,29 11 4,-44 8 7,14 19 5,1 0 2,0 19 0,-16-9 3,-14 18 2,0-10 0,0 1 7,-15 9 3,0-9 15,-15-1 0,0 1-10,-29-9 9,14 8-6,-15-8-1,-14-10-2,29 0-6,-44-9-1,14-19-2,1 0 1,-16-18-3,16-19-4,-1-10-10,-14-8-16,-1-19-22,1-10-7,14 1-4,1-20-2,14 11-15,-14-10-10</inkml:trace>
</inkml:ink>
</file>

<file path=ppt/ink/ink39.xml><?xml version="1.0" encoding="utf-8"?>
<inkml:ink xmlns:inkml="http://www.w3.org/2003/InkML">
  <inkml:definitions>
    <inkml:context xml:id="ctx0">
      <inkml:inkSource xml:id="inkSrc0">
        <inkml:traceFormat>
          <inkml:channel name="X" type="integer" max="1440" units="cm"/>
          <inkml:channel name="Y" type="integer" max="900" units="cm"/>
        </inkml:traceFormat>
        <inkml:channelProperties>
          <inkml:channelProperty channel="X" name="resolution" value="35.29412" units="1/cm"/>
          <inkml:channelProperty channel="Y" name="resolution" value="35.29412" units="1/cm"/>
        </inkml:channelProperties>
      </inkml:inkSource>
      <inkml:timestamp xml:id="ts0" timeString="2019-01-30T08:43:21.323"/>
    </inkml:context>
    <inkml:brush xml:id="br0">
      <inkml:brushProperty name="width" value="0.05292" units="cm"/>
      <inkml:brushProperty name="height" value="0.05292" units="cm"/>
      <inkml:brushProperty name="color" value="#FF0000"/>
    </inkml:brush>
  </inkml:definitions>
  <inkml:trace contextRef="#ctx0" brushRef="#br0">8276 15050,'21'0,"22"0,20 0,-20 0,-1 0,21 0,-20 0,-1 0,0 0,-20 0,20 0,0 0,-21 0,43 0,-1 0,22 0,0 0,-22 0,1 0,-1 0,-20 0,-22 0,21 0,-21 0,22 0,20 0,1 0,20 0,-20 0,63 0,-21 0,21 0,-22 0,-20 0,0 0,42-22,-64 22,43 0,-21 0,-22 0,1 0,42-21,-43 21,22 0,42 0,-21 0,-1-42,-41 42,21 0,20-21,22 21,-21 0,21-21,-63 21,-1-43,22 22,-22 21,-20 0,-1 0</inkml:trace>
  <inkml:trace contextRef="#ctx0" brushRef="#br0" timeOffset="1083.6159">18817 15177,'43'21,"62"-21,107-21,42 21,-42-85,105 64,85 0,-126 21,-22-22,-64 22,-148 0,-20 0,-1 0,0 0,21 0,43 0,-43 43,64-1,42 22,64 20,0-20,-85 20,-43-62,1 41</inkml:trace>
  <inkml:trace contextRef="#ctx0" brushRef="#br0" timeOffset="2360.7278">1588 16044,'84'0,"64"0,22 0,63 0,63 0,-21 0,-42 0,-64 0,-42 0,-21 0,-21 0,63 0,-63 0,-43 0,21 0,1 0,-1-21,22 21,-43 0,22 0,-43 0,0 0</inkml:trace>
  <inkml:trace contextRef="#ctx0" brushRef="#br0" timeOffset="8288.9696">14436 15917,'21'0,"21"0,-21 0,22 0,63 0,-43 0,-21 0,43 0,63 0,-63 0,-43 0,22 0,-1 0,1 0,-22 0,22 0,-22 0,0 0,22 0,-1 0,-42 0,22 0,41 0,1 0,-21 0,20 0,-20 0,-1 0,1 0,-22 0,22 0,20 0,-20 0,-22 0,-21 0,0 0,1 0,-1 0,0 0</inkml:trace>
  <inkml:trace contextRef="#ctx0" brushRef="#br0" timeOffset="10017.8104">17674 16066,'85'-22,"0"1,84-42,64 20,0 1,-64 0,-21 21,21 21,-20-43,-1 22,-21 21,0 0,42 0,-21 0,22 0,-22 0,21 0,-42 0,64 0,-64 0,21 0,-64 0,65 0,-86-21,-42 21,22-21,-1 21,-21 0</inkml:trace>
</inkml:ink>
</file>

<file path=ppt/ink/ink4.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0" timeString="2019-01-30T07:04:39.957"/>
    </inkml:context>
    <inkml:brush xml:id="br0">
      <inkml:brushProperty name="width" value="0.05292" units="cm"/>
      <inkml:brushProperty name="height" value="0.05292" units="cm"/>
      <inkml:brushProperty name="color" value="#FF0000"/>
    </inkml:brush>
  </inkml:definitions>
  <inkml:trace contextRef="#ctx0" brushRef="#br0">6940 11292 0,'90'0'0,"-1"0"0,15 0 0,-15 0 0,16 0 0,-16 0 0,0 28 0,0 9 0,-14-9 0,14 10 0,1-1 0,-1-9 0,-15 0 0,1-1 0,-16 1 0,1-9 0,-16 9 0,-14 0 0,0 9 0,-15 0 0,0 10 0,-15 9 0,0-1 0,-15 10 0,15 10 0,0-10 0,0 0 0,0 0 0,0 0 0</inkml:trace>
  <inkml:trace contextRef="#ctx0" brushRef="#br0" timeOffset="1892.241">4425 11209 45,'0'-10'40,"0"1"1,0 0 9,0 9 8,0-10 11,0 10 12,0 0 13,0-9 5,0 9 11,0 0-5,0 0-3,0 0 4,-15 0-27,15 9-27,-15-9-12,1 0-5,-1 10-15,0-1-5,-15 10 2,0-1 5,0 10 6,1 0-9,-1 9-7,-15 0-5,16 10-3,-31 9 0,15 0-2,1-1 0,-1 10-4,-29 10 2,14-1 2,1 1-1,-16 8-4,1 1 5,29 0-5,-44 9 3,14 0 3,16-9-1,-16 9-5,16-10 7,-30 10-4,29-9 0,-14 0 0,14-10-3,1 10 1,14 0 2,-15-10 0,-14 10 7,14-10-5,1 10-8,-1 9 4,1-9 3,14 9 2,-14 0-5,-1-10 5,15 1-3,-14 0 0,14-19 3,1 0-5,-1 0 2,15-9 3,0-9-5,1-1 2,14 10-2,-15-10 3,0 10-1,15 9 3,1 0-3,-16 10-6,0 8 6,-15 1 2,16 0-1,-1 0-1,0-10 4,0-9-6,1 0-2,29-9 4,-45-9 0,30-1-4,0-9 4,0 1-2,0-11 4,0 11 3,1-1-5,-16 0 0,30 10 2,-30-1 2,0 1-9,1 8 8,-1 1-5,15 0 0,-15 0 5,30-10-5,-30 1-1,30-1 6,-29-18-3,29 0-3,0 0 9,0 0-6,-30 0-4,30-10 4,0 10-2,-30 0 4,30 9-2,-15-9 0,0 10 1,0 8 1,15 1-4,-29-1 2,29 10 3,-30-10-3,30 10-5,-30 0 5,30-9 0,-30-1 2,30-9-4,0-9 0,0 0-5,0-9 7,0-1 0,0 1-3,0 9 4,30-10-6,-30 1 0,30 0 5,-30-1 0,30 1 0,-1 9 0,-14-10 0,15 10 0,0-9-3,29 9-1,-29 0 1,0-10-1,29 1 2,-14 9-5,15-10 7,-16 1-8,16 0 4,-1-1 2,16 1 2,-16-10 0,1 10 0,-1-1-4,16 1 9,-16 0-5,16 8 0,14 1-2,-30 0-1,16 0 0,14 0 1,-14 0 4,14 0-6,-15 0 4,1-10-4,29 10 4,-30 0-8,16-9 10,14-1-5,-15 10-1,0-9 4,16-1-7,-16 1 7,15-10-2,-15 10 2,16-10-4,-16 1 4,15-1 0,0-9 0,0 9 3,1-9 0,14 0-5,0 0 0,0 0 2,0 0-4,30-9 4,-45 0-3,15-1 1,15-8 7,-15 8-5,0-8-4,-15-1 6,15 1-8,0-1 9,-15 0-5,15-9 2,-29 1 2,14-1-1,0-10-1,0 1 6,-14 0-9,14-9 3,-15-1 1,0 1-3,-14-1 2,-16 0 4,1-8 1,-15 8-7,-1-9-5,-14 10-13,-15-10-11,0 0 12,0 0 7,-30 1 6,15-1 8,-15-9-5,0 0 3,-15-1-3,0-8 3,1 0 2,-1-1 2,0-8-9,0-1 5,1-9 2,-16 0 0,15 0 6,0-10 1,-29 10 3,14-18 0,1 8-1,14-8 2,-15-10-5,1 0 16,-1-9 12,0 0 24,15-1-2,-29-8 17,14 9-5,1-1-12,-1-8-4,0-1 2,-14 1 2,14-1-10,0 1-3,-29-10-6,15 9-13,-1 1-11,-14-10-12,-1 9 0,1 1 3,-1 9-6,16 0 0,-16 9-7,1 9-19,14 10-77,1 9-85,14 18-65,1 1-68,14 18-18,-30 9 17</inkml:trace>
  <inkml:trace contextRef="#ctx0" brushRef="#br0" timeOffset="3532.42">15230 10297 67,'0'-19'52,"-15"10"1,15 0 4,-15 0-5,15 9-7,-15-10 1,15 10 2,0 0 12,0 0 15,0 0 10,-14 0-1,14 10-36,-15-1-7,0 0-13,0 10-2,-15 9 9,-15 18 0,1 1-5,-1 8-4,-14 11-7,-16 8-2,1 19-5,-1 0 2,-29 9-7,15 19-2,-15 0-2,-15 9 5,0 1 0,0 17-6,0-8-1,-15 9 1,14 0 1,-13-1 5,13 11-10,16-11 2,-15 11-3,15-1-1,0-9 4,0-1-2,14 1 5,16-9-3,0-1 0,-16-9 0,31 1-4,-16-10 4,16-10-3,-16 1 3,16-1 3,-1 1-2,-14-10-1,14 1-3,1-1 0,-1 0 3,1-9 4,-1-9-7,16 0 3,-1-19 2,15-9-8,0-10-2,16-9 5,-1-18-1,15 9 1,15-9 5,-15-1-5,14-9 5,16 10-2,-15 0 2,15-10-9,0 10 9,-1-10-1,16 0-3,-15 1 2,14-1 0,1-9 0,0 9 5,-1 0-8,1 1 3,15-10-3,-1 9 3,1 0 0,-1 1 3,1-1-3,14 0 1,1 1-3,-1 8 2,15 1-3,-14-1 3,14-8 3,0 8-2,1 1-6,-1-1 5,0 1 0,15 0 0,-14-1 2,14 1 1,0-10-3,-15 0-5,15 10 5,1-10 1,-1 1-4,0-1 7,0 0-4,0-9 1,15 10 6,-14-10-7,14 9 2,-15-9-2,15 9 3,0-9 14,0 0 4,0 0 2,0 0 3,0 0-8,0 0-5,0 0-4,0 0-1,0 0-4,1-9 0,-1 9-1,0 0-3,0-9 2,0-1 5,0 10-4,0-9-5,0 0 0,0-1 2,0-8 5,15 8-7,-15 1 2,0 0 0,0 0 0,0-1 2,0 1-2,-14 0 3,-1-1-7,0 1 4,0 0 2,-15-1-2,-14 10 0,14-9 0,-15 9 4,-14-9-4,0 0-3,-1 9-1,1-10 7,-16 1-3,1 9 0,0-9 5,-1-1-5,-14 1 2,0 0 4,-1-10-11,-14 10 12,15-10-7,-15 1 2,-15-1 4,15 0-6,-15-18 2,15 9-2,-15-18-3,0 9 7,-15-19-9,15 9 3,0-9 5,-15 1 0,15-1-1,-15 0-7,15-9 5,-15 0-3,0 0 10,15-10-9,-15 1 8,-14-1-3,14-8-3,0-1 19,-15 0 32,0-9-16,1 0-8,-1 0-2,-15-9 14,1 0-4,14-1-16,-15-8 2,-14-1-11,14 0-6,-15-9-1,16 1 1,-16-11-4,-14 1 0,14 0 7,-14 0-12,0-10 8,-1 1-6,1-1 3,-1 10 0,-14 0 0,0-10 4,-1 10 0,1 9 3,-15 0-2,-15 0 6,15 10 7,-15 8 10,-15 1 13,15 9 6,-15 0-1,15 9-21,-15 0-14,15 1-4,-15 8-4,15 1-8,14-1-19,-14 1-42,15-10-73,0 10-64,15-10-41,-1 10-35,16-10-17,-15 10 32</inkml:trace>
  <inkml:trace contextRef="#ctx0" brushRef="#br0" timeOffset="5072.6626">17076 4911 225,'14'-9'198,"-14"0"-48,0 9-32,0 0 20,15 0 53,0 0 56,0 9 46,0 10-24,15-10-51,-15 10-218,14-1 0,-14 1 0,15-1 0,0 1 0,0 0 0,-16-1 0,16 1 0,0 9 0,0-19 0,-1 10 0,-14-1 0,15-9 0,-15 10 0,0-10 0,0 1 0,0-1 0,0-9 0,-15 19 0,14-19 0,-14 0 0,-14 0 0,-1 9 0,0-9 0,0 9 0,0 0 0,0-9 0,-15 10 0,15-1 0,1 0 0,-1 1 0,0-1 0,15 0 0,-15 1 0,0 18 0,15-28 0,-15 18 0,15-9 0,-15 19 0,15-9 0,0 9 0,-15-10 0,15 10 0,0 0 0,0 0 0,-14 9 0,14-18 0,0 9 0,0-10 0,0 10 0,0 0 0,0 0-352,0-9-68,0-1-2,0 10 57</inkml:trace>
  <inkml:trace contextRef="#ctx0" brushRef="#br0" timeOffset="5456.612">16733 5814 453,'-30'-19'218,"-14"-9"-58,14 0-5,-15 0 53,16-18 37,-1-1 27,0 1-34,15-10-140,0-9-98,15 9 0,0-9 0,15 9 0,15-9 0,15 0 0,-1 0 0,31 0 0,-1 9 0,1 0 0,14 0 0,15 10 0,0 18 0,0 0 0,1 9 0,14 10 0,-15 9 0,-15 28 0,15-10 0,-29 10 0,-1 19 0,1 9 0,-31 9-4,1 0-136,-30 28 43,0-9 46,-15 18 23,0 0 19,-15 1 6,-15-1 3,-15 10 12,-14-1 16,-1-8 32,-14-10 37,-15 9 7,-16-18-73,1-10-31,15-9 0,-15-9 0,-1-19 0,16-9 0,15-9 0,-16-29 0,16-8 0,15-10 0,-1-28 0,0-9 0,16-28 0,-1-9 0,15-19 0,1-10 0,-1 10 0,15-9-290,0 19-97,30 18-59,0 9 17</inkml:trace>
  <inkml:trace contextRef="#ctx0" brushRef="#br0" timeOffset="6077.734">15721 6158 10,'15'-19'15,"0"1"5,15 8 5,-30-8 7,15 8 13,0-8 14,-1 8 22,-14 10 29,0-9 25,15 9 24,-15 0 31,0 0 7,-15-9-20,15 9-8,-29 9-7,14-9-16,-15 9 7,-15 10-18,-14 0-108,-1 9-27,-14 9 0,-15 9 0,-16 10 0,-14 9 0,-15 10 0,-14 8 0,-1 1 0,-30 18 0,1 1 0,-16 8 0,1 1 0,-1-10 0,15 1 0,-14-1 0,14-18 0,16-1 0,-1 1 0,0-19 0,30 0 0,0-18 0,0-1 0,15 1 0,15-10 0,15-9 0,0-10 0,14 1 0,16 0 0,14-10-72,15 0-241,15-9-27,1 0-11,28 0 24,1 0 56</inkml:trace>
  <inkml:trace contextRef="#ctx0" brushRef="#br0" timeOffset="7561.73">4872 9255 17,'29'-9'8,"-14"0"1,15 9 4,0 9 3,0-9 5,29 9-2,-29 1-1,15 8-1,-1-9 0,31 10-3,-46 0-1,31 9 2,-1-10 7,1 10 2,14-9-4,1 9-8,-1-1-2,1-8-5,-1 9-3,15 0 0,15-9 2,-29 8-4,14 1 0,15 0 2,15 0-2,-44 0 0,44 9 0,-15-9 0,0 9 2,15 10-2,-14-10 0,14 10 2,0 8-4,0-8 2,-15 9 0,15 9-2,-15 0 2,15 0 3,-15 0-6,1 19 3,14-10 1,-15 19-1,0 0 0,0 0 0,0 10 0,1-1 0,-1 10 0,-15-1 1,15 19 1,-15-9 1,1 10 0,-1-1 2,0 9-5,16 1 3,-16 9 1,0 0-2,15-1-4,-14 1 2,-1 9-2,0 0 5,1-9-3,-16 9-2,0 1 4,1-1-2,-1-10 0,-14 11 2,-1-1-4,-14 0-1,0 9 3,-1 1-6,1-1-10,-15 1-2,-16-1-2,1-9-2,0 0 1,-15 0 8,0 1 4,0-11 2,-15 1 5,-14 0 2,-1-19 0,0 10 4,0-19 1,-14 9 2,-16-18 4,1 8 3,-16-8 1,-14-10-3,0 10-4,-16-10-3,-14 1-3,0-1-1,0 10-1,-15-19-2,0 9-5,0-9 0,-14-9 0,-1-1 4,-15 1 1,0-9 3,-14-10 3,14-10 4,-15 1 4,1-9 3,-16-1 2,16-9 8,-16 1 5,1-1-7,-1-9-7,-14 0-7,14-10-2,1-8 0,0-1-5,-1-9 1,1-9-2,-16-1 7,16-8 2,-1-10 15,-14 0 14,14 0 3,1-19 3,14 10-5,-14-9-13,14-1-8,-14-9 6,14 1-2,1-1-6,-1 0-8,0-9-9,1 0 5,14-10-4,0 1 1,1 0 2,-1-10-3,-15-9-5,31 9 0,-1-9-1,15 0 2,-30 0 3,30-9 2,15-1-6,15 1 4,-15-10 0,15 1 0,14-1 0,-14-9-2,15 0 0,-15-9 2,44 0 4,-29 0-2,14-10 3,16 1 0,-1-1-2,46-9-3,-16-9 3,0-9 4,30-1-2,0 1 0,0-10-5,30-9 5,29-9 0,16-1-1,-16 1-2,45-10 1,-14 1-1,14-1-2,15 1 5,15 8-5,30-8 3,-16 8-6,16 10 5,15 9-1,14 1-4,1-1 3,-1 19 0,1 9 2,29 0-2,-15 10-2,30 8 4,-44 1-4,29 9 2,-15 10 0,16 8 0,-1 1-13,0 9-24,30-9-15,-30 9-16,-14 9-17,-1 0-24,15 10-17,-29-1-10</inkml:trace>
  <inkml:trace contextRef="#ctx0" brushRef="#br0" timeOffset="8569.704">18043 6474 128,'0'-19'104,"15"10"-19,-15 0-33,0 0 4,15 9 24,0 9 26,-1-9 49,1 18 12,0 1 23,15 9-1,0 0 16,0 18 14,-1 1 1,1 9-129,0 9-91,0 0 0,14 19 0,1-1 0,0 1 0,14 0 0,1-1 0,14 10 0,0-9 0,31 9 0,-1 0 0,0-9 0,15 9 0,15 0 0,-15-9 0,15 9 0,-15-10 0,15 10 0,-15 0 0,15 0 0,-15-9 0,0 9 0,-15-9 0,0 9 0,1-9 0,-16-10 0,-15 10 0,1-19 0,-1 0 0,-14-9 0,-16-10 0,1-8 0,0-11 0,-16 1 0,1-18 0,-15 8 0,0-18-2,-15 0-286,0 0-19,0-9-1,0-10-14,-15 10 17,0-10 57</inkml:trace>
  <inkml:trace contextRef="#ctx0" brushRef="#br0" timeOffset="9362.5852">21392 9720 129,'0'-18'123,"-15"8"-23,15 1-18,-15 0-29,15 9 3,-15 0 19,15 0 26,-15 0 9,0 9 8,0 10-1,-15-1 2,1 10 1,-1 9 0,-15 1-20,16 17-17,-16-8-13,-15 18-21,16 10 10,-16 8 0,1 1 12,-16 9 6,16 0-21,-1 19-56,-14-10 0,14 10 0,-14-1 0,14 1 0,1 9 0,-16 0 0,16 9 0,-1-9 0,1 9 0,-1 0 0,16 0 0,-1 1 0,0-1 0,1 0 0,-1 0 0,15-9 0,0 9 0,16-9 0,-1 10 0,0-10 0,15-1 0,-15 1 0,30 0 0,-15 0 0,15 0 0,0-9 0,-1-1 0,16 1 0,0-10 0,0 1 0,14-10 0,1 0 0,15-10 0,-1-8 0,1-1 0,29-9 0,0-9 0,15-9 0,1-10 0,14-9 0,0 0 0,0-10 0,15-8 0,0-10 0,0 0 0,0 0 0,0-19 0,14 10 0,-14-19 0,15 9 0,-15-9 0,15-9 0,-15 0 0,15-10 0,-1-8 0,-14 8 0,0-18 0,15 9 0,-15-9 0,0-9 0,-15 8 0,15-17 0,-30-1 0,0 0 0,1-9 0,-31 10 0,0-10 0,1 0 0,-30 0 0,-1 0 0,-14-19 0,0 10 0,-15-19 0,-1 0 0,-14 0 0,0-9 0,0-1 0,-14 1 0,-16-9 0,0-1 0,-15 1 0,-14-1 0,-1-9 0,-14 10 0,0-10 0,-31 9 0,1 1 0,-15-1 0,0 1 0,-15 9 0,0-1 0,-15 10 0,15 0 0,-14 1 0,-16 8 0,15 0 0,15 10 0,-15 9 0,15 0 0,15 19 0,15-1 0,0 19-112,15 0-199,-1 19-51,16 9-34,14 10 30</inkml:trace>
</inkml:ink>
</file>

<file path=ppt/ink/ink40.xml><?xml version="1.0" encoding="utf-8"?>
<inkml:ink xmlns:inkml="http://www.w3.org/2003/InkML">
  <inkml:definitions>
    <inkml:context xml:id="ctx0">
      <inkml:inkSource xml:id="inkSrc0">
        <inkml:traceFormat>
          <inkml:channel name="X" type="integer" max="1440" units="cm"/>
          <inkml:channel name="Y" type="integer" max="900" units="cm"/>
        </inkml:traceFormat>
        <inkml:channelProperties>
          <inkml:channelProperty channel="X" name="resolution" value="35.29412" units="1/cm"/>
          <inkml:channelProperty channel="Y" name="resolution" value="35.29412" units="1/cm"/>
        </inkml:channelProperties>
      </inkml:inkSource>
      <inkml:timestamp xml:id="ts0" timeString="2019-01-30T08:10:22.123"/>
    </inkml:context>
    <inkml:brush xml:id="br0">
      <inkml:brushProperty name="width" value="0.05292" units="cm"/>
      <inkml:brushProperty name="height" value="0.05292" units="cm"/>
      <inkml:brushProperty name="color" value="#FF0000"/>
    </inkml:brush>
  </inkml:definitions>
  <inkml:trace contextRef="#ctx0" brushRef="#br0">10753 3852,'42'0,"64"0,-64 0,43 0,0 0,20 0,44 0,-44 0,107 0,-106 0,127 64,21-43,-21-21,-22 0,22 0,42 0,-42 0,-21 0,-64 0,42 0,22 0,-85 0,0 0,21 0,22 0,-86 0,22 0,21 0,0 0,0 0,-21 0,63 0,-84 0,0 0,42 0,-43 0,1 0,84 0,-63 0,21 0,42 0,-20 0,20 21,-84 0,-22-21,-21 0,22 22,-43-22,0 0,22 0,-22 0,0 0,42 0,1 0,-22 0</inkml:trace>
  <inkml:trace contextRef="#ctx0" brushRef="#br0" timeOffset="76074.3974">5101 6879,'21'0,"22"0,20 0,22 0,0 0,-1 0,22 0,0 0,63 0,-84 0,84 0,-63 0,-21 0,42 0,-21 0,-22 0,22 21,0-21,-43 22,1-22,-1 0,-20 0,-1 0,64 21,0 0,21 0,-21 0,-43-21,43 21,21 1,0 20,-64-42,22 0,0 21,42-21,-21 21,-1-21,-20 21,-21 1,20-1,43-21,43 0,-43 0,-22 0,-20 0,-21 0,20 0,1 0,-22 0,-41 0,20 0,0 0,1 0,-22 0,21 0,-21 0,22 0,-22 0,0 0,21 0,-21 0,22 0,-22 0,21 0,1 0</inkml:trace>
  <inkml:trace contextRef="#ctx0" brushRef="#br0" timeOffset="78164.2548">14796 6646,'21'0,"0"0,0 0,21 0,22 0,-22 0,22 0,-1 0,-20 0,20 0,-21 0,1 0,41 0,1 0,-21 0,20 0,-20 0,-1 0,-42 0,22 0,-1 0,0 0,1-21,-22 21,21 0,22-21,-1 21,-42 0,43 0,-1 0,-20-21,20 21,1 0,-1 0,-20 0,41-42,-41 42,41-22,-20 22,-22 0,22 0,-22 0,21 0,-20 0,-22 0,42 0,1 0,-43 0,43 0,-1 0,1 0,20 0,-63 0,43 0,-22 0,-21 0,22 0,-1 0,-21-21</inkml:trace>
  <inkml:trace contextRef="#ctx0" brushRef="#br0" timeOffset="80264.887">3429 7641,'-21'0,"84"0,1 0,21 0,-1-21,-41 21,41 0,-20-21,-1 21,-20 0,-1-21,21 21,-20-21,-22 21,21 0,22 0,-22-22,22 22,20 0,-20 0,42-21,-43 21,22 0,-1 0,-20 0,21 0,-64 0,42 0,1 0,-1 0,1-21,-1 21,22 0,-22 0,1 0,-1 0,-20 0,-1 0,-21 0,0 0,22 0,-22 0,21 0,1 0,-22 0,-21-21,21 21</inkml:trace>
  <inkml:trace contextRef="#ctx0" brushRef="#br0" timeOffset="86209.7392">16912 7662,'21'0,"1"0,20 0,21 0,1-21,-1 21,1-21,-22 21,22-21,-43 21,21 0,1 0,-22 0,0 0,0 0,64-21,-43 21,0-21,43 21,84-22,64 22,-21-21,21 21,-64 0,22 0,63 0,0 0,-22 0,-20 0,42 0,-42 0,-43 0,0 0,-42 0,64 0,-85 0,-22 0,1 0,-21 0,-43 0,42 0,-20 0</inkml:trace>
  <inkml:trace contextRef="#ctx0" brushRef="#br0" timeOffset="87979.4056">1990 8678,'42'0,"64"0,0 0,63 0,0-21,-42 21,22-21,-86-21,22 42,-43 0,22-21,-1 21,-42 0,22-22,-22 22,21 0,0 0,22 0,-22 0,-21 0,1 0,20 0,-21 0,43 0,-22 0,0 0,-21 0,22 0,-1 0,-21 0,0-21</inkml:trace>
  <inkml:trace contextRef="#ctx0" brushRef="#br0" timeOffset="92177.0536">6752 8488,'43'0,"20"0,-21-21,-20 21,83-43,22 43,-21-21,21 0,43 21,20-42,22-1,63 22,21 0,43 21,-127 0,20-42,-20 21,-43 21,-20 0,20 0,0 0,-63 0,0 0,42 0,21 0,64 0,-42 0,42 0,-22 0,43 0,-42 0,63 0,21 0,-63 0,-63 0,-22 0,-21 0,84 0,-20 0,-22 0,1 0,-86 0,22 0,-42 0,20 0,1 0,0 0,-22 0,-21 21,1-21,20 21,-20-21,-22 0,0 0,21 0,-21 0,1 21,-1-21</inkml:trace>
  <inkml:trace contextRef="#ctx0" brushRef="#br0" timeOffset="94441.4081">2604 9208,'42'0,"21"0,-20 0,41 0,22 0,64 0,-1 0,0 0,1 0,-1 0,106 0,-21 0,42 0,-20 0,-65 0,43 0,-21 0,0 0,-21 0,20 0,-41 0,-64 0,0 0,42 0,-21 0,1 0,-65 21,1-21,-22 21,22-21,-21 42,-43-42,0 0</inkml:trace>
</inkml:ink>
</file>

<file path=ppt/ink/ink41.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0" timeString="2019-01-30T08:46:30.083"/>
    </inkml:context>
    <inkml:brush xml:id="br0">
      <inkml:brushProperty name="width" value="0.05292" units="cm"/>
      <inkml:brushProperty name="height" value="0.05292" units="cm"/>
      <inkml:brushProperty name="color" value="#FF0000"/>
    </inkml:brush>
  </inkml:definitions>
  <inkml:trace contextRef="#ctx0" brushRef="#br0">2416 9953 131,'0'-9'73,"-30"-10"-35,30 10-15,-30-10-6,30-9 16,0 10 11,-29-10 8,14 0 2,0 0 1,15 0-5,-15 0-7,15 0-3,0 0-7,0 0 5,0 0-5,0 1-6,0-1 3,0 9 1,0 0-4,0 1-6,15-1 2,-15 1-4,15 8-1,0-8-10,-15-1-3,29 10 0,-29-1 3,30 1 1,-30-9-5,30 18 5,-15-10-11,0 1 2,0 9 6,14 0-11,-14 0 8,0 0-1,15 0-2,0 9 3,-1 1 5,-29-1-3,15 9 0,15 1-5,-15 9 2,0-9 7,15 8-11,-1 1 6,-29 10-4,30-10 2,-30 9-1,30 0-3,-30-9 4,15 0 2,-15 9-4,0-9-3,0 0 8,0 9-5,0-9 9,0 0-4,-15-10 3,15 10-3,0-9 9,-30 9 8,30-10 0,-30 1-3,30-10 3,-44 1 11,14 8 4,15-18 17,-15 10-2,-14-10 10,14 0-16,0 0 7,0 0-7,-14-10-9,14 1 10,0-10-3,0 1-11,1-1 3,-1 0-2,15-8-10,-15 8-6,15-9-9,0 0-7,15 0-16,-29 0-45,29-9-77,0 9-51,-30 0-56,30 0-28,0 1-24,0-1 12</inkml:trace>
  <inkml:trace contextRef="#ctx0" brushRef="#br0" timeOffset="905.5946">1776 9320 417,'0'0'256,"0"0"-44,0-9-47,0 9-7,0 0 41,0 0 69,0 0 53,0 0-270,0 9-51,0 1 0,0-1 0,0 0 0,0 10 0,0 9 0,0 0 0,0 0 0,0-1 0,-30 11 0,30-10 0,0 9 0,0 0 0,-15-9 0,15 0 0,0 0 0,0-19 0,0 10 0,0-1 0,0-8 0,-15-1 0,15-18 0,0-1 0,0-8 0,0-10 0,0-9 0,0-1 0,0 1 0,0-9 0,0 8 0,0 1 0,0 0 0,0 0 0,15 9 0,-15 0 0,0 9 0,0 1 0,0 8 0,0 1 0,0 28 0,0-10 0,0 19 0,0-9 0,0 8 0,0 11 0,0-10 0,0-1 0,0 11 0,0-10 0,0 0 0,0-10 0,0 1 0,0-1 0,0 1 0,0-10 0,0 1 0,0-1 0,0 0 0,0 0 0,0-9-101,0 0-473,0 10 8</inkml:trace>
  <inkml:trace contextRef="#ctx0" brushRef="#br0" timeOffset="2823.4552">3741 10055 130,'0'0'106,"-30"0"-41,30 0-31,-30 0-7,15-9 10,0 0 28,0-10 13,-14 0 3,14 1 1,0-10-7,0-9 6,0 9 1,15-9-5,-30-1-17,30 1 0,0 0-6,0 0-8,0 0-15,0-1-3,0 10-7,0 1 5,30-1-1,-30 0-11,0 0-3,30 0-6,-15 9-3,14 1-2,-14-1 0,15 0 2,15 10-2,-15 0 3,-1 0-3,1 9-6,0 0 6,14 9 1,-14 0-1,0 10-3,0-1 0,0 10-4,-1 0 3,1 0 5,-15 9-1,15 1-4,-30-1 4,30 0 2,-30 9 6,0-8-8,0-1 12,0 9 22,-30-8 18,30-1 17,-30 0-12,15 0-5,-15-9 5,1 0 6,-1-9-13,0 9-1,0-19-2,-14 0-8,14-9-9,-15 0 8,15 0-33,-14-18-5,14-1 0,0 0 0,0-9 0,1 0 0,-1 1 0,15-1 0,-15 0 0,30 0 0,-29 0 0,29 0 0,-15 0 0,15 10 0,0-1 0,0-9-70,0 9-106,15 10-32,14-9-21,-29 8 11,30-8-4,-30 8-1,30 1 5,-15 0 20</inkml:trace>
  <inkml:trace contextRef="#ctx0" brushRef="#br0" timeOffset="3315.9231">4217 9367 297,'0'0'196,"-15"0"-34,15 0-44,0 0-27,0 0 2,0 0 47,0 0 62,15 0 55,-15 0 4,15 0-33,-15-9-226,15 9-2,-1 0 0,16 0 0,-30 0 0,30 0 0,-15 0 0,0 0 0,0 9 0,0-9 0,-1 9 0,1 0 0,0 1 0,0-1 0,-15 0 0,0 1 0,0-1 0,0 0 0,0 1 0,0 8 0,-15 1 0,0-1 0,0 10 0,1-9 0,-1 9 0,-15-10 0,15 1 0,-15 0 0,30-1 0,-30 1 0,16-10 0,-1 0 0,0 1 0,15-1 0,-15-9 0,30 0 0,-15-9 0,15 9 0,0-10 0,-1-8 0,16 9 0,0-1 0,-15 1 0,15-10 0,-1 10 0,-14 9 0,15-9 0,-15-1 0,15 10 0,-30-9 0,29 9 0,-29 0 0,15 0 0,-15 9 0,0-9-306,0 10-90,-15-1-14,15 0 36,0 1-180</inkml:trace>
  <inkml:trace contextRef="#ctx0" brushRef="#br0" timeOffset="4731.1579">4976 10055 187,'-30'0'149,"15"0"-31,-15 0-43,30-9-15,-29 9 16,-16-9 27,15-1 31,0 1 32,1-10-19,-1 10-6,0-10 4,0-8-12,1 8 5,14-9-29,-15 9-26,15-8-12,15-1-59,-15-10-12,15 11 0,0-11 0,0 1 0,0 0 0,15 0 0,0 0 0,0-1 0,15 1 0,-1 0 0,1 0 0,0 9 0,0 0 0,-1 9 0,16 1 0,15 8 0,-31 1 0,1 18 0,15 1 0,-1-1 0,1 19 0,-15 0 0,0 0 0,-1 9 0,-14 0 0,0 10 0,15-10 0,-30 9 0,15 1 0,-15-1 0,-15 1 0,15-10 0,-15 10 0,0-1 0,0-9 0,-14 0 0,-1-9 0,15 0 0,-45-9 0,31 0 0,-16-10 0,0 0 0,30-9 0,-44-9 0,29 0 0,-15-10 0,16 0 0,-1-9 0,0 0 0,0 1 0,16-1 0,-1 0 0,0-9 0,15 9 0,0 0 0,0 0 0,15 0-160,-15 0-146,15 9 12,-1-8-1,16 8 1,0 0 24,0 1-150</inkml:trace>
  <inkml:trace contextRef="#ctx0" brushRef="#br0" timeOffset="5251.6011">5467 9311 289,'0'0'243,"-15"0"-37,15 0-44,0-9-19,-30 9 10,30 0 47,0 0 59,0 0 16,-15 0-158,30 0-117,-15 9 0,30 0 0,-30 1 0,15-1 0,0-9 0,0 9 0,0 1 0,-1-10 0,1 9 0,0-9 0,-15 9 0,15-9 0,-15 9 0,15-9 0,-15 10 0,0-1 0,0 0 0,-15 1 0,15 8 0,-15-8 0,0 8 0,0-9 0,1 1 0,-1-1 0,0 0 0,0-9 0,0 10 0,15-1 0,0-18 0,0 9 0,15-10 0,0 1 0,0 0 0,0-1 0,-1 10 0,16-9 0,-15 9 0,15 0 0,-15 0 0,15 0 0,-30 9 0,14-9 0,-14 10 0,15-1 0,-15 0 0,0 1 0,0 8 0,0-8 0,-15 8 0,15 1 0,-14-1 0,-16 1 0,0 0 0,0-1 0,0-8 0,1-1 0,14 0 0,-15 0 0,0 1 0,15-10 0,1 0 0,-1 0 0,0 0 0,15 0-274,0 0-207,15 0 8,0 0 75</inkml:trace>
  <inkml:trace contextRef="#ctx0" brushRef="#br0" timeOffset="6114.6851">6047 10018 323,'-15'0'213,"-14"0"-45,-1-9-63,0-10-3,0 10 45,1-19 30,-1 9 23,15-9 3,-30-9-5,30 9-31,-14-9-123,14 0-44,15 9 0,-15-9 0,15-10 0,0 10 0,15 0 0,0 9 0,14-9 0,-14-1 0,30 11 0,-15-1 0,14 0 0,1 9 0,0 1 0,-1 8 0,1 10 0,0 0 0,-1 10 0,1 8 0,0 1 0,-16-1 0,16 10 0,-15 0 0,-15 9 0,14 1 0,-29-1 0,15 9 0,-15-8 0,0 8 0,0-9 0,-15 10 0,15-10 0,-29 9 0,-1-8 0,0-1 0,0-9 0,1 0 0,-16 0 0,0-10 0,16-8 0,-16-1 0,15-9 0,0 0 0,15-9 0,-29-1 0,14-8 0,15-1 0,0 0 0,0 1 0,1-1 0,-1-9 0,15 0 0,0-9 0,0 0-70,0 0-289,15 0-6,-1-10-1,16 1 24,0-1-195</inkml:trace>
  <inkml:trace contextRef="#ctx0" brushRef="#br0" timeOffset="6510.2501">6658 9311 337,'0'0'402,"0"0"-84,-15 0-76,15 0-28,0 0 12,0 0 65,0 0-274,0 9-17,-15 1 0,15-1 0,0 10 0,-15 8 0,15-8 0,0 18 0,-30-18 0,15 9 0,0 0 0,1-10 0,14 1 0,-15 0 0,0-1 0,0-9 0,15 1 0,-15-1 0,30-9 0,0 0 0,0-9 0,0 9 0,14-10 0,-14 1 0,15 0 0,0 0 0,-1-1 0,1 1 0,-15 0 0,15-1 0,-15 1 0,29 9 0,-44 0 0,15 0 0,0 0 0,0-9 0,0 9 0,0 0 0,-15 9 0,0 0 0,0-9-282,0 10-49,0-10-11,-15 9 3,0-9 39,15 9 78</inkml:trace>
  <inkml:trace contextRef="#ctx0" brushRef="#br0" timeOffset="6683.51">6717 9246 196,'0'0'282,"0"0"11,-15 0-13,15 0-9,0 0 38,0 0 107,0 9-416,0 1 0,15-1 0,-15 0 0,0 10 0,15-1 0,-15 1 0,0 9 0,0 0 0,15 0 0,-15 9 0,0 0 0,15 10 0,-15 8-60,0 1-523,0 9-8</inkml:trace>
  <inkml:trace contextRef="#ctx0" brushRef="#br0" timeOffset="7550.6543">7253 10018 324,'-15'9'185,"-15"-9"-17,0 0-10,16 0-21,-16-9 41,0 0 70,0-1 64,15-8 25,-14-10-337,14 0 0,0 0 0,15-18 0,-30 8 0,30-8 0,0-10 0,0 10 0,30-10 0,-15 9 0,15-9 0,-1 10 0,1-1 0,15 10 0,-1 0 0,1 0 0,0 9 0,-1 9 0,16 10 0,-16 0 0,1 9 0,0 9 0,-1 10 0,-14 8 0,0 11 0,0-1 0,-1 9 0,-14 1 0,0 9 0,0 0 0,-15-1 0,0 1 0,-15 0 0,0 9 0,0-9 0,-14 9 0,-16-19 0,15 10 0,-14-18 0,-1-1 0,0-9 0,1-10 0,-1-8 0,0-10 0,1-10 0,14 1 0,0-19 0,-14-9 0,29 0 0,-15-10 0,15-9 0,0 10 0,15-10 0,0 9 0,0 1 0,15-1 0,0 1 0,0-1 0,15 10-321,-1 0-65,1 9 11,0 0 17</inkml:trace>
  <inkml:trace contextRef="#ctx0" brushRef="#br0" timeOffset="7589.643">7327 9432 342</inkml:trace>
  <inkml:trace contextRef="#ctx0" brushRef="#br0" timeOffset="8098.7985">8205 9404 317,'0'0'440,"0"0"-33,0 0-72,0 0-96,0 0-19,0 0-131,-14 0-89,14 9 0,0 1 0,-15 8 0,15 1 0,-15-1 0,15 10 0,0-9 0,-15 0 0,15-1 0,0-8 0,0 8 0,0-9 0,-15-9 0,15 10 0,15-10 0,0 0 0,0 0 0,0 0 0,-1 0 0,1 0 0,0-10 0,15 10 0,-15 0 0,15 0 0,-16 0 0,1 0 0,0 0 0,0 0 0,0 0 0,0 10 0,0-10 0,-15 9 0,15-9 0,-15 9 0,0 1 0,0-1 0,0 0 0,-15 1 0,15 8 0,-15-9 0,0 10 0,0-10 0,0 1 0,0 8 0,-14-8 0,-1-1 0,15 0 0,-15 0 0,0-9 0,1 0 0,-1-9 0,0 0 0,0-10 0,1 10-441,14-19-25,-15 0 37,15 0 98</inkml:trace>
  <inkml:trace contextRef="#ctx0" brushRef="#br0" timeOffset="8241.3363">8146 9302 423,'15'0'346,"0"9"78,0 0 92,-1-9-178,1 10-338,0-1 0,0-9 0,0 0 0,0 0 0,15 0 0,-16 0 0,16-9 0,0 9 0,0-10 0,0 10-128,-16 10-436,16-1-7</inkml:trace>
  <inkml:trace contextRef="#ctx0" brushRef="#br0" timeOffset="9047.3779">7149 10930 346,'-15'-19'195,"-15"0"-37,0 1-23,15-1 5,1-9 0,-16 0 28,15 0 36,15 1-9,0-11-15,-30 1-24,30 0-126,0-10-30,0 10 0,30-9 0,-30-1 0,15 10 0,0-10 0,14 1 0,1 9 0,0-10 0,15 1 0,-1 9 0,1-1 0,14 10 0,1 1 0,-15 17 0,-1 1 0,16 9 0,-16 9 0,-14 10 0,15 9 0,-15 9 0,-1 0 0,-14 0 0,0 19 0,0-9 0,0 8 0,-15-8 0,0 9 0,-15 0 0,0 9 0,0-9 0,0-1 0,-14 1 0,-16-9 0,15-1 0,-14-9 0,-1 1 0,0-11 0,1-8 0,-1-10 0,0 1 0,1-10 0,-1-10 0,0 1 0,1-10 0,14 1 0,0-10 0,0 0 0,1-9 0,14 9 0,0-9 0,15 0 0,0-1 0,0 1 0,0 0 0,0 0-231,0-1-120,15 1-23,15 0 9,-1 9 45</inkml:trace>
  <inkml:trace contextRef="#ctx0" brushRef="#br0" timeOffset="9767.6889">8235 10092 249,'0'0'254,"15"0"22,-15 0-6,0 0 2,0 0 27,0 0 44,-15 0-259,15 10-84,0-1 0,-15 10 0,15 9 0,-15-1 0,15 11 0,-14 8 0,14-9 0,-15 10 0,15-10 0,0 0 0,0 0 0,0 1 0,15-10 0,-15-1 0,0 1 0,14-18 0,1 8 0,-15-8 0,15-10 0,0 0 0,0-10 0,0 1 0,0-10 0,0 1 0,-1-1 0,1 1 0,-15-10 0,15 9 0,-15 0 0,15 10 0,-15-9 0,0 8 0,-15 1 0,0 9 0,0 0 0,1 0 0,-1 9 0,-15 1 0,15-1 0,0 0 0,0 10 0,-14-10 0,29 10 0,-15-1 0,0-8-532,15 8-50,-15 1-344</inkml:trace>
  <inkml:trace contextRef="#ctx0" brushRef="#br0" timeOffset="10930.8948">6360 11078 108,'-15'0'93,"-15"0"-20,1 0-15,14 0 9,-15 0 12,15 0-2,-15-9 13,0 9 5,1-9 32,-1-1-7,0-8-15,0-1 3,15-9-35,-14-9-23,14 0-7,0 0 21,0-10 11,15 1 10,0-1 0,0 1 0,15-1 0,0 1-10,0-1-12,14 1-23,-29 8-16,15-8-24,15 9 0,-15 0 0,15-1 0,-15 10 0,14 1 0,-14-1 0,30 9 0,-30 0 0,15 1 0,14-1 0,-14 10 0,15 9 0,-1 0 0,1 0 0,15 0 0,-16 19 0,1-1 0,-1 1 0,1 9 0,-15 9 0,0 0 0,-1 0 0,1 0 0,0 10 0,-15-1 0,-15 1 0,15 9 0,-15 0 0,0-10 0,0 1 0,-15-1 0,0 1 0,0-1 0,0-9 0,-15 10 0,1-19 0,-1 9 0,0-9 0,-15 0 0,1-10 0,-1 1 0,1-10 0,-1-9 0,0 0 0,15-9 0,-44 0 0,29-10 0,-14 0 0,14-8 0,1-11 0,-16 10 0,15-18 0,1 9 0,14-10 0,0 1 0,0-1-92,1 1-227,14 9-39,15-1-18,-15 1 18,30 0-185</inkml:trace>
  <inkml:trace contextRef="#ctx0" brushRef="#br0" timeOffset="12079.1442">6419 9878 63,'0'-9'76,"0"9"2,0 0-4,0 0-6,0 0 1,0 0 5,0 0 14,0 0 20,0 0 7,0 0 0,0 0-4,0 0-10,0 0-16,0 0-6,0 0-5,0 0-4,0 9 31,0 1 15,0-1-2,0 10-5,0-1-27,0 10-11,0-9-65,0 9-6,15 9 0,-15-9 0,0 9 0,0 0 0,0-9 0,0 9 0,0-9 0,-15 9 0,15-9 0,0 0 0,0-9 0,0-1 0,0 1 0,0 0 0,0-10 0,0 0 0,0 1-109,0-10-48,0 0-30,0-10-5,-29 1 8,29-10 11,0 1 4,0-10 2,-15 0 10,15-9 8,0 0 22,-15-1 21,15-8-56</inkml:trace>
  <inkml:trace contextRef="#ctx0" brushRef="#br0" timeOffset="12274.7365">6360 9841 83,'0'-9'72,"0"9"-3,0 0-4,0 0 1,0 0 14,0 0 24,0 0 28,0 0 34,0 0 18,0 0 1,0 0-10,-15 9-20,15 1-27,0-1-18,-15 9-20,0 1-12,0 0-22,1 9-28,-1-10-15,0 10-5,15-9-12,-15-1-18,0-8-49,15 8-48,0-8-47,0 8-29,-30-9-30,30-9-16,0 10 5,0-10 20,0 0 26,0-10 38</inkml:trace>
  <inkml:trace contextRef="#ctx0" brushRef="#br0" timeOffset="12403.6328">6330 9823 118,'15'-10'64,"0"10"14,0 0 29,0 0 24,14 10 9,-29-1 11,15 0-15,0 1-28,15 8-41,-15-9-34,15 10-19,-1 0-26,1-1-83,15 1-77,-15-1-44,14 1-18,-14 9-178</inkml:trace>
  <inkml:trace contextRef="#ctx0" brushRef="#br0" timeOffset="12806.867">6836 10576 318,'-15'0'178,"0"9"-22,15-9-25,-29 0-14,29 0 13,0 0 30,-15 0 34,15 0-5,0 0-23,0 0-5,15-9-26,14 9-123,-29 0-12,15-9 0,15 9 0,-15-10 0,15 1 0,-1 9 0,1-9 0,15 0 0,-15 9 0,-1-10 0,1 1-52,0 9-119,0 0-19,-15-9-10,14 9 3,-14 0 3,0-10 15,0 10 18,-15 0 27,15 0 8,-15 0 13,0 0 12,-15-9 16,0 9 18</inkml:trace>
  <inkml:trace contextRef="#ctx0" brushRef="#br0" timeOffset="12995.0456">7059 10409 85,'-14'0'98,"14"0"7,-15 0-8,15 0-5,0 0-8,0 0 4,0 0 48,0 0 56,15 0 28,-1 9-15,1 0-25,0 1-28,0-1-27,15 0-31,-15 0-15,14 10-64,1 0-15,-15-10 0,15 10 0,-15-1 0,0 1 0,0-1 0,-15 10 0,14-9 0,-14 0 0,-14 8 0,14-8 0,-15 9 0,-15 0 0,15-10-178,-30 10-84,16-9-47,-16 9-32,0-10-1,-14 1 53</inkml:trace>
  <inkml:trace contextRef="#ctx0" brushRef="#br0" timeOffset="18635.4204">6806 9962 582,'0'0'389,"0"9"-46,-29 1-43,29-1-35,-15-9-97,15 9-168,-15-9 0,15 10 0,0-1 0,-15-9 0,30 0 0,0 0 0,0 0 0,14 0 0,-14-9 0,0 9 0,0 0 0,0-10 0,0 10 0,0 0 0,0-9 0,-1 9 0,1 0 0,0 0 0,-30 9 0,15 1 0,-15-1 0,1 10 0,14-1 0,-15 1 0,0 9 0,0-10 0,0 10 0,0 0 0,0 0 0,15 0 0,-15 0 0,15 0 0,0 0-216,0 0-289,0-1-11,0 1-291</inkml:trace>
</inkml:ink>
</file>

<file path=ppt/ink/ink42.xml><?xml version="1.0" encoding="utf-8"?>
<inkml:ink xmlns:inkml="http://www.w3.org/2003/InkML">
  <inkml:definitions>
    <inkml:context xml:id="ctx0">
      <inkml:inkSource xml:id="inkSrc0">
        <inkml:traceFormat>
          <inkml:channel name="X" type="integer" max="1440" units="cm"/>
          <inkml:channel name="Y" type="integer" max="900" units="cm"/>
        </inkml:traceFormat>
        <inkml:channelProperties>
          <inkml:channelProperty channel="X" name="resolution" value="35.29412" units="1/cm"/>
          <inkml:channelProperty channel="Y" name="resolution" value="35.29412" units="1/cm"/>
        </inkml:channelProperties>
      </inkml:inkSource>
      <inkml:timestamp xml:id="ts0" timeString="2019-01-30T08:45:35.962"/>
    </inkml:context>
    <inkml:brush xml:id="br0">
      <inkml:brushProperty name="width" value="0.05292" units="cm"/>
      <inkml:brushProperty name="height" value="0.05292" units="cm"/>
      <inkml:brushProperty name="color" value="#FF0000"/>
    </inkml:brush>
  </inkml:definitions>
  <inkml:trace contextRef="#ctx0" brushRef="#br0">6477 6054,'21'21,"64"-21,-22 0,22 0,-43 0,43 0,-21 0,-1 0,22 0,-22 0,43 0,21 0,42 0,-20 0,-22 0,42 0,43 0,20 0,1 0,-21 0,42 0,-85 0,-21 0,1 0,-44 0,44 0,20 0,0 0,1 0,-1 0,106 0,-21 0,21 0,22 0,-22 0,21 0,-42 0,85 0,-43 0,0 0,43 0,-43 0,-84 0,-85 42,-42-42,-1 0,43 0,-63 0,21 0,-1 0,-20 0,-1 0,-20 0,20 0,22 0,-1 0,1 0,-21 0,-1 0,1 0,20 0,-63 0,43 0,-43 0,43 21</inkml:trace>
</inkml:ink>
</file>

<file path=ppt/ink/ink5.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0" timeString="2019-01-30T07:04:57.405"/>
    </inkml:context>
    <inkml:brush xml:id="br0">
      <inkml:brushProperty name="width" value="0.05292" units="cm"/>
      <inkml:brushProperty name="height" value="0.05292" units="cm"/>
      <inkml:brushProperty name="color" value="#FF0000"/>
    </inkml:brush>
    <inkml:context xml:id="ctx1">
      <inkml:inkSource xml:id="inkSrc20">
        <inkml:traceFormat>
          <inkml:channel name="X" type="integer" max="1440" units="cm"/>
          <inkml:channel name="Y" type="integer" max="900" units="cm"/>
        </inkml:traceFormat>
        <inkml:channelProperties>
          <inkml:channelProperty channel="X" name="resolution" value="35.29412" units="1/cm"/>
          <inkml:channelProperty channel="Y" name="resolution" value="35.29412" units="1/cm"/>
        </inkml:channelProperties>
      </inkml:inkSource>
      <inkml:timestamp xml:id="ts1" timeString="2019-01-30T07:06:01.225"/>
    </inkml:context>
  </inkml:definitions>
  <inkml:trace contextRef="#ctx0" brushRef="#br0">2312 6846 273,'0'0'170,"0"9"20,0-9 21,0 10 25,0-10 3,0 0 15,0 0 13,0 0-60,0 9-207,0 0 0,15-9 0,14 10 0,-29-10 0,0 9 0,30-9 0,-30 0 0,30 0 0,-30 0 0,30 0 0,-15 0 0,0-9 0,-1 9 0,1-10 0,0 1 0,15 9 0,0-9 0,-30-1 0,29 10 0,-29-9 0,15 0 0,0 9 0,15-10 0,-15 1 0,0 0 0,29 9 0,-44-9 0,30-1 0,0 1 0,-15 0 0,15 9 0,-16-10 0,16 10 0,-15-9 0,15 9 0,-30 0 0,30 0 0,-30 0 0,29 0 0,-29 0 0,15 0 0,0 0 0,0 0 0,15 0 0,-15-9 0,0-1 0,14 1 0,1 0 0,0 9 0,0-9 0,-1-1 0,-14 10 0,15 0 0,0 0 0,14 0 0,-14 0 0,0 0 0,15 0 0,-1 10 0,-14-10 0,0 0 0,0-10 0,14 10 0,16-9 0,-30 9 0,-1-19 0,16 10 0,0 0 0,-1-10 0,-14 10 0,0 0 0,0 9 0,-1-10 0,1 10 0,-15 0 0,15 0 0,0 0 0,-30 10 0,0-1 0,14 0 0,1 0 0,0 1 0,0-10 0,0 0 0,0 0 0,15 0 0,-16 0 0,16 0 0,0 9 0,-15 0 0,15 1 0,-1-1 0,1 0 0,0 1 0,29-1 0,-44 9 0,30-8 0,-15-1 0,14-9 0,16 0 0,-30 0 0,14 0 0,1-9 0,29-1 0,-44 1 0,30 0 0,-16 0 0,16-1 0,-30 10 0,14 0 0,1 0 0,0 10 0,-31-1 0,16 0 0,0 10 0,-15-1 0,15 1 0,-15-10 0,-1 10 0,1-10 0,15 10 0,-15-10 0,0-9 0,15 9 0,-16-9 0,16-9 0,0 0 0,0-1 0,0 1 0,-1 9 0,1-9 0,0 9 0,0 0 0,-1 9 0,16-9 0,-30 19 0,15-10 0,-15 10 0,14-1 0,1 1 0,-15-10 0,15 10 0,-1-10 0,1 0 0,0-9 0,0 0 0,0 0 0,-1-9 0,16 0 0,-15-10 0,0 10 0,14 0 0,-14-10 0,29 10 0,-44 9 0,15-10 0,0 10 0,15 10 0,-16-10 0,16 9 0,-15 0 0,14-9 0,-14 10 0,15-10 0,-1 0 0,-29 0 0,15 0 0,0 0 0,0-10 0,-16 10 0,1 0 0,0-9 0,0 9 0,-15-9 0,0-1 0,-15 10-346,0-9-320,0 9-368</inkml:trace>
  <inkml:trace contextRef="#ctx0" brushRef="#br0" timeOffset="3294.1695">7476 5869 289,'-15'10'418,"15"-1"-47,0 0-66,-15 1-16,15-1 48,0 0-299,0 1-38,15 8 0,-15-18 0,0 9 0,15 10 0,-15-10 0,15 1 0,0-10 0,0 9 0,0-9 0,0 0 0,14-9 0,-14 9 0,15-10 0,15 1 0,-16 0 0,1-1 0,0 1 0,15-9 0,-16 8 0,1 1 0,15-10 0,-15 10 0,-1 0 0,16-1 0,-15 1 0,-1 9 0,1-9 0,-15 0 0,15-1 0,-15 10 0,-15 0 0,15 0 0,-15-18-134,0 18-290,-15 0 8,0 0 47,0 0 77,-15 0-113</inkml:trace>
  <inkml:trace contextRef="#ctx0" brushRef="#br0" timeOffset="3589.531">7431 6037 417,'-29'9'323,"-1"0"-12,15 1-7,0-1-6,15-9 3,-15 9-208,0 1-93,15-1 0,15-9 0,0 9 0,0-9 0,15 10 0,0-10 0,14 0 0,-14 0 0,15 0 0,14-10 0,-14 1 0,14 0 0,-14-1 0,15 1 0,-16-10 0,16 10 0,-30 0 0,14 0 0,-14 9 0,0-10 0,-15 10 0,-1 0 0,1 0 0,0 0 0,-15-9 0,-15 9-21,0 9-337,-14-9-10,-1 0 4,0 10 23,-14-10 65</inkml:trace>
  <inkml:trace contextRef="#ctx0" brushRef="#br0" timeOffset="3939.8207">7521 5432 147,'0'0'220,"0"0"-28,0 0-44,0 0 14,0 10 93,0-1 44,0 9 28,0-18-30,0 19-297,0 9 0,0-9 0,0 8 0,-15 11 0,0-1 0,0 0 0,-15 10 0,1 8 0,-1 1 0,0-9 0,-15-1 0,16 10 0,-1-9 0,0-10 0,0 0 0,15 0 0,1-18 0,-1 9 0,0-19 0,15 10 0,-15-10 0,15 0 0,0 0 0,15 1 0,-15-1 0,15 0 0,0 1 0,-1-1 0,16-9 0,0 9 0,0-9 0,0 0 0,-1 0 0,16 10 0,0-10 0,-1 0 0,1 0 0,0 0 0,-1 0 0,1 0 0,14 0 0,-14 0 0,0 0 0,14 9 0,-14 9-515,14 1-153</inkml:trace>
  <inkml:trace contextRef="#ctx0" brushRef="#br0" timeOffset="17696.4979">6181 12706 469,'-15'-9'425,"15"0"-5,-14 9-3,14 0-101,-15 0-316,30 0 0,-1 0 0,1 0 0,30 0 0,-45 0 0,30 0 0,0 0 0,-1 0 0,1 0 0,0 0 0,14 0 0,-29 0 0,30 0 0,-15 0 0,14 0 0,16 0 0,-45 0 0,29 9 0,1-9 0,0 0 0,-1 9 0,-14 1 0,0 8 0,15-9 0,-16 10 0,1 0 0,15-1 0,-15 1 0,-1-10 0,1 10 0,15-10 0,-16 0 0,1 1 0,0-1 0,15-9 0,-16 0 0,1 0 0,15 0 0,-15 0 0,14 0 0,-14 0 0,15-9 0,-16 9 0,16 0 0,-15 0 0,14 0 0,-14-10 0,0 10 0,0 0 0,14 0 0,-14 0 0,0 0 0,15-9 0,-16 0 0,16-1 0,-15 1 0,14 0 0,1-10 0,-15 10 0,15 0 0,-16-1 0,16 1 0,-15 9 0,-1 0 0,1 0 0,15 0 0,-15 9 0,-15 1 0,14-10 0,1 9 0,0 0 0,-15-9 0,14 10 0,-14-10 0,15 9 0,-15-9 0,15 0 0,-15 0 0,0 0 0,-1 0 0,16 0 0,-15-9 0,0 9 0,0 0 0,0 0 0,0 0 0,-1 0 0,-14 9 0,15-9 0,0 9 0,-15 0 0,15 1 0,-15-1 0,15 0 0,-15 1 0,15-10 0,-15 9 0,15-9 0,0 0 0,0-9 0,-1-1 0,16 1 0,0 0 0,-15-10 0,15 10 0,-1-10 0,1 10 0,0 0 0,0 9 0,-1 0 0,-14 9 0,15 0 0,0 1 0,-15 8 0,14-9 0,1 10 0,-15-10 0,15 1 0,0 8 0,-1-18 0,1 10 0,0-10 0,15-10 0,-1 1 0,16-10 0,-16 1 0,16-10 0,-1 0 0,16 0 0,-16 0 0,1 0 0,0 10 0,-1-1 0,1 0 0,-16 10 0,1 9 0,-15 0 0,14 0 0,-14 9 0,0 1 0,0-1 0,-1 0 0,1 10 0,0-10 0,0 1 0,-1-1 0,1-9 0,15 9 0,-15-9 0,14-9 0,1 9 0,-15-9 0,14-1 0,16 1 0,-16 0 0,1-1 0,0 1 0,14 0 0,-14-1 0,14 10 0,-14 0 0,15 0 0,-16 0 0,1 10 0,0-1 0,-1-9 0,1 9 0,0 1 0,-1-10 0,16 9 0,-16-9 0,1 0 0,15-9 0,-16-1 0,16 10 0,-1-9 0,-14 0 0,14-1 0,-14 10 0,0-9 0,-1 9 0,1 9 0,0-9 0,-1 19 0,-14-10 0,15 10 0,-15 0 0,-1-1 0,1 1 0,0-1 0,0-8 0,14 8 0,-14-8 0,15-1 0,-16 0 0,16-9 0,0 0 0,-1-9 0,16 0 0,-15-1 0,-1 1 0,1 0 0,-1-1 0,-14 1 0,15 9 0,-15 0 0,-1 0 0,1 0 0,0 0 0,0 9 0,-1 1 0,-14-10 0,15 9 0,-15 10 0,15-10 0,-15 0 0,14 0 0,-14 1 0,15-1 0,0 0 0,0-9 0,-1 0 0,16 10 0,-15-10 0,14 0 0,-14 0 0,15 0 0,0 0 0,-16 0 0,16-10 0,-15 10 0,14 0 0,-14 0 0,15 0 0,-15 0 0,14 10 0,-14-10 0,0 0 0,-1 0 0,1 0 0,-15 0 0,15 0 0,-15 9 0,0-9 0,0 0 0,-1 0 0,-28 0 0,14-9 0,-15 9 0,15-10-476,-15 1-122,0 0 118</inkml:trace>
  <inkml:trace contextRef="#ctx0" brushRef="#br0" timeOffset="19539.0491">7848 13739 661,'0'9'492,"15"-9"2,-15 9-94,15 1-400,-15-1 0,0 0 0,0 1 0,15-10 0,-15 9 0,15-9 0,0 0 0,0 0 0,-1 9 0,1 0 0,15-9 0,-15 10 0,15-1 0,-15 0 0,-1-9 0,16 10 0,0-1 0,-15 0 0,15-9 0,-15 10 0,-1-10 0,16 0 0,-15 0 0,0 0 0,0 0 0,0 0 0,0 0 0,-1 0 0,1 0 0,-15 9 0,15-9 0,0 0 0,0 9 0,0-9 0,0 0 0,0 0 0,0 0 0,-1 0 0,1 0 0,0 0 0,0 9 0,0-9 0,15 0 0,-15 0 0,-1 10 0,1-10 0,15 9 0,-15-9 0,15 9 0,-15-9 0,14 10 0,-14-1 0,15-9 0,0 9 0,-15-9 0,14 0 0,1 0 0,0-9 0,0 9 0,0-9 0,-1-1 0,1 1 0,0 0 0,-15 9 0,14-10 0,-14 10 0,0-9 0,0 9 0,0 0 0,0 9 0,0-9 0,-15 10 0,15-1 0,0-9 0,-1 9 0,1-9 0,0 0 0,15 0 0,-15-9 0,0 9 0,0 0 0,-1-9 0,1 9 0,0-10 0,0 10 0,0 0 0,0 0 0,0 0 0,0 0 0,0 10 0,-15-1 0,14 0 0,1 1 0,0-10 0,-15 9 0,15-9 0,0 0 0,0 0 0,0 0 0,0-9 0,-1 9 0,-14-10 0,15 1 0,0 9 0,0-9 0,-15 18 0,0-18 0,0-1 0,15 10 0,-15-9 0,0 0 0,15 9 0,-15-9 0,0-1 0,0 1 0,0 9-185,0-9-320,0 9-25,-15 0-296</inkml:trace>
  <inkml:trace contextRef="#ctx0" brushRef="#br0" timeOffset="21000.0572">10468 13729 276,'0'-9'251,"0"0"30,0 9 1,0-10 4,0 10 11,0 0 20,0 0-260,0 10-57,0-1 0,14 0 0,-14 1 0,15-1 0,0 0 0,0 1 0,0-1 0,15 0 0,0 1 0,-16 8 0,16-9 0,0 1 0,0 8 0,14-8 0,-14-1 0,15 10 0,-1-10 0,1-9 0,0 9 0,14-9 0,16 0 0,-16 0 0,16-9 0,-1 9 0,15-9 0,-14-1 0,-1 1 0,1 0 0,-1-1 0,0 10 0,1 10 0,-16-10 0,1 9 0,-1 10 0,1-10 0,-1 9 0,1 1 0,-15-10 0,14 10 0,1 0 0,-16-1 0,16-9 0,-1 1 0,1-1 0,-1 0 0,1-9 0,0 10 0,-1-10 0,1 0 0,-1 0 0,1 0 0,-1 9 0,-14-9 0,-1 9 0,1-9 0,0 10 0,-1-10 0,1 9 0,0 0 0,-1-9 0,1 9 0,0-9 0,14 0 0,-14 0 0,-1 0 0,1-9 0,15 0 0,-16 0 0,16-1 0,-15 1 0,-1 0 0,1-1 0,-1 1 0,-14 9 0,15 0 0,-15 9 0,14 1 0,-14 8 0,0 1 0,0-1 0,-1 10 0,1 0 0,-15 0 0,15 0 0,0-9 0,-1 9 0,1-10 0,0 1 0,14-10 0,-14 0 0,15 1 0,0-10 0,-1 0 0,1 0 0,14-10 0,-14 1 0,15 0 0,-1 0 0,-14-1 0,14-8 0,-14 8 0,14 1 0,-14 0 0,0 9 0,-1 0 0,-14 0 0,15 0 0,-15 0 0,14 9 0,-14-9 0,0 9 0,0 1 0,14-10 0,-14 9 0,15-9 0,-1 0 0,1-9 0,0 9 0,14-10 0,-14-8 0,14 8 0,1-8 0,-1-1 0,1 1 0,-1 8 0,-14-8 0,15 8 0,-16 10 0,1-9 0,-1 9 0,-14 0 0,15 9 0,-15-9 0,-1 10 0,-14-1 0,15-9 0,0 9 0,0-9 0,-1 10 0,1-10 0,0 0 0,0 0 0,-1-10 0,1 10 0,15-9 0,-15 9 0,-1-9 0,16-1 0,-15 1 0,0 9 0,-1-9 0,1 9 0,0-10 0,-15 10 0,0-9 0,14 9 0,-14 0 0,0 0 0,0 0 0,-15-9 0,15 9 0,-15-9 0,15 9 0,-15-10 0,-15 10 0,15 10 0,-15-1-147,0 0-285,15 10 2,-15-10 33,0 0 86</inkml:trace>
  <inkml:trace contextRef="#ctx0" brushRef="#br0" timeOffset="26527.7491">9679 3674 361,'0'9'407,"15"-9"-109,-15 10-95,0-1 29,15 0 61,-1 1-40,1-1-253,0 10 0,0-10 0,0 10 0,0-19 0,0 18 0,0-9 0,-1 1 0,1-1 0,0 0 0,0 1 0,0-1 0,-15 0 0,15 1 0,0-1 0,0 9 0,0-18 0,-15 0-15,-15 0-408,15 0-37,-15-18 36,-15 18 101</inkml:trace>
  <inkml:trace contextRef="#ctx0" brushRef="#br0" timeOffset="26791.7558">9426 3953 183,'-15'0'169,"15"10"-15,0-10-14,0 0 38,0 9 67,0 0 53,0 0 39,15 1-14,-15 8-303,15 1-20,0-10 0,-15 10 0,14 9 0,-14-10 0,15 10 0,-15 0 0,15 0 0,-15 9 0,0-9 0,0 0 0,0 0 0,0 0 0,0 9 0,0-18 0,0-1 0,0 1 0,0 0 0,0-10 0,0 0 0,0 0 0,-15-9 0,15-9 0,0 0-128,0-10-302,0-9 10,0-9 45,0 0 82,-15-10-107</inkml:trace>
  <inkml:trace contextRef="#ctx0" brushRef="#br0" timeOffset="27047.0363">9530 3972 181,'0'0'151,"15"0"1,-15 0 53,15 9 73,-15-9 53,15 9 28,-1-9-13,1 0-302,15 10-44,-15-10 0,15 0 0,14 0 0,1-10 0,0 1 0,-1 9 0,1-18 0,15 8 0,-16 1 0,1 0 0,0-1 0,-16 10 0,1-9 0,0 9 0,-15 0 0,0 0 0,-1 0 0,1 0 0,-15 9 0,0 10 0,0-10 0,-15 10 0,1-1 0,-1 10 0,0-9 0,0-10 0,-15 10 0,0-1 0,1 1-44,-1 0-373,0-1-13,0 1 36,-14-19 79,14 9-124</inkml:trace>
  <inkml:trace contextRef="#ctx0" brushRef="#br0" timeOffset="27283.395">9679 4111 78,'0'0'97,"0"0"12,0 0 42,15 10 84,-15-10 65,0 18 59,0-18 28,0 0-56,0 19-331,15-10 0,-15 10 0,0-1 0,0 1 0,-15 18 0,15-18 0,-15 9 0,0 0 0,15 18 0,-15-27 0,0 18 0,0-9 0,0 9 0,15-18 0,-15 9 0,1-10 0,14-9 0,0 1 0,-15-1 0,15 0 0,0-9-117,0-9-206,0 0-23,0-10 26,0-9 47,0 10 51,15-29 58,-1 10 51,-14 9 38,15 0-16</inkml:trace>
  <inkml:trace contextRef="#ctx0" brushRef="#br0" timeOffset="27426.3225">9679 4288 5,'30'-9'26,"-16"-10"38,16 1 33,0 8 30,-15 1 44,0 9 39,14 0 40,-14 0 30,0 0 35,0 0 4,-15 0-136,15 9-183,0-9 0,0 0 0,0 0 0,0 0 0,-1 0 0,1 0 0,0 0 0,0 0 0,0 0 0,0-9-156,0 9-168,0 0 11,-15 0 31,15 0 29,-15 0 28,-15 0 42,15 0 47</inkml:trace>
  <inkml:trace contextRef="#ctx0" brushRef="#br0" timeOffset="27910.8734">9798 4363 129,'-15'18'141,"0"1"30,0-19 20,0 9 12,15-9 12,0 9 47,0 1 21,0-10 0,0 9-114,15 0-169,0-9 0,0 10 0,0-10 0,15 0 0,-16 0 0,16 0 0,-15 0 0,15 0 0,-15 0 0,0 0 0,0 9 0,-1-9 0,1 9 0,-15 0 0,0 10 0,0-19 0,0 19 0,0-10 0,-15 10 0,1-1 0,14 1 0,-15-1 0,0 1 0,0-19 0,0 19 0,15-19 0,-15 9-76,0-9-179,0 9 11,15-9 5,-15 0 28,1 0 20,-1 0 33,0 9 28,0-9 33,0 10 39,0-10 29,0 9 24,-14 0 32,14 1 34,0-1 37,0-9 38,0 9 33,0 10 36,15-19 18,-15 0 7,15 0 5,0 18 4,0-18-169,15 0-70,0 0 0,0 0 0,15 0 0,-1 0 0,16 0 0,-15 0 0,14 0 0,1-18 0,0 18 0,-1 0 0,1-19 0,0 19 0,-1-9 0,-14 9 0,15 0 0,-15 0 0,-16 0 0,16 0 0,-15 0 0,0 0 0,0 0 0,0 9 0,-30-18 0,0 9-523,0 0-61,0 0 120</inkml:trace>
  <inkml:trace contextRef="#ctx0" brushRef="#br0" timeOffset="28695.8478">11108 3432 112,'0'-18'188,"0"18"22,0 0-7,0-19-5,0 19 7,0 0 25,0 0 31,0 19 37,0-19-156,-15 18-142,15 1 0,-15 18 0,-15 10 0,15-1 0,-15 29 0,1-1 0,-16 10 0,15 18 0,-14 0 0,-1 19 0,0 0 0,1 0 0,-1 19 0,0-10 0,1 9 0,-16 1 0,1-1 0,-1-8 0,15-1 0,-14-9 0,14-19 0,1-18 0,14-10 0,0-18 0,15-9 0,0-19 0,0-10 0,1 1 0,14-10 0,0-18 0,0-10 0,14-9 0,1-18 0,0-1 0,15-27-70,0-1-303,-1-8 0,1-1 31,0 10 36,15-29 67,-16 19-99</inkml:trace>
  <inkml:trace contextRef="#ctx0" brushRef="#br0" timeOffset="29432.3778">10974 4204 171,'14'-18'197,"1"8"19,-15 10 13,0 0 23,0 0 39,0 0 15,0 0 13,0 0-253,0 19-66,0-10 0,0 10 0,0 0 0,0-1 0,0 10 0,0 9 0,0 1 0,-15-1 0,15 9 0,-14 10 0,14-19 0,-15 10 0,0-10 0,15 0 0,-15 0 0,15-9 0,0-9 0,-15-1 0,15-8 0,0-1 0,0 0 0,-15-9 0,15-18-126,15 8-153,-15-27-3,0-9 15,15 9 22,-15-29 40,15 11 40,-15-20 45,15 29 44,0-19 38,-1 18 27,-14 1 28,15 18 37,0-10 40,-15 20 41,15-1 41,-15 19 40,15-18 45,-15 8 41,15 10 38,-15 0-121,15 0-219,0 0 0,0 0 0,-1 0 0,1 0 0,0-9 0,0 9 0,15 0 0,-15-9 0,0 9 0,-1 0 0,1 0 0,-15 9 0,0 0 0,15 1 0,-15 8 0,0 1 0,0 9 0,0 0 0,0 0 0,0 9 0,-15 0 0,15 0 0,-15 10 0,15-10 0,-14 0 0,14 10 0,-15-29 0,15 19 0,0-18 0,0 9 0,0-9 0,0-10 0,0 0 0,0 0 0,0 1 0,-15-10 0,15-10 0,-15-8-23,0 9-305,0-10 27,0-18 28,0 9 41,1-9 41,-16 18 51,15-18 39,-15 18 47,15 1 22,0-1 26,-14 10 37,14 9 30,0-19 32,0 19 32,15 0 37,-15 0 35,0 0 21,15 0 23,0 0 16,-15 19-5,15-19-208,15 0-44,0 0 0,0 0 0,15-19 0,-15 19 0,14 0 0,-14-18 0,15 8 0,-15 10 0,15-9 0,-15 9 0,-1-9-46,1 9-226,0 0 3,0 0 31,-15 9 16,0-9-2,0 9 13,-15 1 33,0 8 36,0-18 38</inkml:trace>
  <inkml:trace contextRef="#ctx0" brushRef="#br0" timeOffset="29573.9657">10914 4558 59,'-30'28'116,"15"-10"39,1 1 23,-1 0 16,15-10-5,-15 9-10,15-18 48,0 10 48,15-1 2,-15-9-79,15 0-198,14-9 0,-14-1 0,15 1 0,0-9 0,-1-1 0,16 0 0,-15-9-86,15 1-340,-1-1 0,1 9 87,-1-27 51,16 8 58</inkml:trace>
  <inkml:trace contextRef="#ctx0" brushRef="#br0" timeOffset="29794.3533">11480 4093 185,'-15'0'331,"0"9"-12,15-9-21,0 0-2,0 9 81,0-9-136,15 0-241,14-9 0,1 0 0,0-1 0,15 1 0,-1-9 0,1 8 0,15 1 0,-16-10 0,1 19 0,14-18 0,-14-1 0,0 10 0,-1 0 0,-14-1 0,0 1 0,0 9 0,-16-9-146,1 9-84,-15 0-11,0 0-28,0 0-3,0-10 28,-15 10 41,-14-9 40,14 9 39</inkml:trace>
  <inkml:trace contextRef="#ctx0" brushRef="#br0" timeOffset="30048.455">11867 3721 92,'-15'-19'122,"15"10"26,-15 9 11,15-10 15,0 10 39,0 0 56,0 10 53,15-10 60,-15 9-216,15 10-166,-15-1 0,14 20 0,-14-11 0,15 20 0,-15-1 0,15 10 0,-15 9 0,0 0 0,0 10 0,0-1 0,0 10 0,0 0 0,0-1 0,0 1 0,-15-9 0,15-10 0,0 0 0,0-9 0,0-1 0,0-17 0,-15-10 0,15 9 0,0-28 0,0 10 0,0-10 0,-14-18 0,14-10 0,-30-9 0,15-9-121,-15 0-318,0-10 8,-14 1 59,14-10 94,-15 0 90</inkml:trace>
  <inkml:trace contextRef="#ctx0" brushRef="#br0" timeOffset="30167.623">11480 4456 56,'-15'-10'156,"15"-8"90,-15 8 55,15 1 20,0 9-1,-15 0 1,15 0 5,15-9-326,0 9 0,0 0 0,-1 0 0,16 0 0,0-19 0,0 19 0,0 0 0,14-18 0,-14 8 0,15 10 0,-1 0-214,-14 0-411,15 0 46</inkml:trace>
  <inkml:trace contextRef="#ctx0" brushRef="#br0" timeOffset="52802.8508">9009 5228 162,'0'0'96,"15"0"-24,0 0-23,-15-19-12,15 19 1,0-9 3,14 9-5,-14 0-3,15 0 5,15 0 11,-1 0 19,16 0 5,-1 9 8,16 10 1,29-19-14,0 0-1,30 9-9,0-9-2,15 9-6,0-9-9,0 0-7,-1 0 5,1 0 14,0 0 55,15-9-4,14 0-38,1 9-28,-1-19-23,1 0-9,0 10-26,-16-10-59,1 10-50,0 0-43,0 0-27,-16-1-21,1 1-14,-15 9 5,-15 0 24</inkml:trace>
  <inkml:trace contextRef="#ctx1" brushRef="#br0">22289 9483,'21'0,"-21"21,21-21,21 0,22 0,-1 0,-20 0,20 0,1 0,20 0,1 0,0 0,-22 0,-21 0,22 21,21-21,-43 21,21-21,1 0,21 0,-22 0,22 0,-22 0,-20 0,41 21,-41 1,20-22,-42 0,43 0,-22 0,0 21,-20-21,20 0,-21 0,21 0,-20 0,20 0,-21 0,0 0,22 0,-1 21,0-21,1 21,-22 0,0 0</inkml:trace>
  <inkml:trace contextRef="#ctx1" brushRef="#br0" timeOffset="8206.5762">13166 17971,'21'0,"21"0,22 0,-1 0,1 0,-22 0,43-22,-43 22,0 0,85-42,-63 42,-22 0,22 0,-22 0,22-21,-1 21,1 0,-43 0,42-21,-20 21,20 0,64 0,-42 0,-1 0,1 0,21 0,21-43,-21 22,-43 21,22 0,0-21,-22 21,22 0,-64 0,42 0,1 0,-1 0,-20 0,-22 0,21 0,22 0,-43 0,42 0,1 0,-22 0,22 0,-1 0,22 0,42 0,-42 0,-1 0,-20 0,-1 0,-20 0,-1 0,0 0,-21 0,1 0,-1 0,21 0,-21 0,22 0,-22 0,42 0,1 0,-43 0,21 0,-21 0,22 0,20 0,-42 0,22-42,41 42,22-21,-21 21,-43 0,43 0,0 0,-1 0,1 0,0 0,-22 0,22 0,-22 0,1 0,-1 0,-20 0,20 0,22 0,-43 0,85 0,-106 0,85 0,-21 0,21 0,-43 0,22 0,-22 0,1 0,-43 0,42 0,-41 0,20 0,-21 0,-21 21,21-21,0 0,1 0,41 0,-42 0,0 0,22 0</inkml:trace>
  <inkml:trace contextRef="#ctx0" brushRef="#br0" timeOffset="73731.7644">14650 4121 365,'0'0'304,"0"0"-26,15 0-28,-15 0 12,0 0 61,0 0-58,14 0-265,1 0 0,0 0 0,0 0 0,0 0 0,0 0 0,15 0 0,-1-10 0,1 10 0,0-9 0,0 0 0,-1-10 0,1 10 0,15-10 0,-15 10 0,-1-10 0,1 19 0,-15-18 0,15 8 0,-15 1 0,0 0 0,-1 9 0,1-9 0,-30 9 0,1 0-183,-1 0-193,0 0 17,-15 0 19,15 0 34,-15-10 70</inkml:trace>
  <inkml:trace contextRef="#ctx0" brushRef="#br0" timeOffset="74138.2112">15007 3497 235,'0'-9'318,"0"9"-5,0-9-35,-15 9-14,15 0-6,0 0 37,0 0-209,0 9-86,15-9 0,-15 9 0,0 1 0,15-1 0,-15 10 0,15-1 0,-15 1 0,0-10 0,14 19 0,-14 0 0,0 9 0,0 0 0,0 10 0,0-1 0,-14 20 0,14-1 0,-15 0 0,15 18 0,-15-8 0,0-1 0,15 1 0,-15 18 0,0-37 0,15 18 0,-15-9 0,15 0 0,-15-9 0,15 0 0,0 0 0,-14-19 0,14 9 0,0-18 0,0 0 0,0 0 0,0-9 0,0-10 0,0 10 0,0-10 0,-15-9 0,15 9 0,0 0 0,0-18 0,0 0 0,-15 0 0,0-1 0,15 1 0,-15-10 0,0 1 0,0-1-330,0-9-73,-14 0 18,14 0 55,0 10 68</inkml:trace>
  <inkml:trace contextRef="#ctx0" brushRef="#br0" timeOffset="74326.2038">14575 4502 315,'-15'0'298,"15"-19"-5,0 19-28,0 0 9,0 0 22,0 0 10,15 0-306,0-9 0,15 9 0,-15-9 0,15 0 0,-1-1 0,1 1 0,15 0 0,-1-10 0,1 10 0,0-10 0,14 1 0,-14-1-296,14 0-199,-14 10 40,0-10 96</inkml:trace>
  <inkml:trace contextRef="#ctx0" brushRef="#br0" timeOffset="74848.5595">15587 3693 289,'0'-10'459,"0"10"-32,0-9-112,0 9-61,0 0-25,0 0-155,0 9-74,0 1 0,-15-1 0,15 10 0,-29-1 0,14 20 0,-15-11 0,0 11 0,0-10 0,-14 18 0,14-27 0,0 9 0,-14-1 0,14 1 0,15-9 0,-15-10 0,15 1 0,0-1 0,1-9 0,14 9 0,-15-9 0,30 0 0,-1 0 0,-14 9 0,15-9 0,0 0 0,0 10 0,0-10 0,-15 9 0,15 0 0,-15 1 0,15 8 0,-15 1 0,0-1 0,0 10 0,0-9 0,0 18 0,0-18 0,0 9 0,0-10 0,0 10 0,0 0 0,0-9 0,0-19 0,0 18 0,0-8 0,0-1 0,0 0 0,0 1 0,0-1 0,0 0 0,15 0 0,-15 10 0,14-19 0,1-19 0,0 1 0,0 9 0,0-10 0,0-9 0,0 19-335,-15-28-117,15 9 34,-15 0 72,0 0-149</inkml:trace>
  <inkml:trace contextRef="#ctx0" brushRef="#br0" timeOffset="75001.3806">15319 4139 247,'-15'0'255,"1"0"-14,14 19-26,0-19-21,-15 0-3,15 0 19,0 0 8,0 0-29,0 0-102,0 0-87,15 0 0,-1 0 0,1 0 0,0 0 0,0-19 0,15 19 0,0 0 0,-1-28 0,1 19-134,0-10-267,15 10-16,-16-9 35,1 8 73</inkml:trace>
  <inkml:trace contextRef="#ctx0" brushRef="#br0" timeOffset="75353.6424">15796 3795 334,'0'0'300,"0"0"-19,-15 0-26,15 0-15,0 0 26,0 0-4,0 9-153,15-9-109,0 10 0,-1-10 0,1 0 0,0 0 0,0 0 0,0 0 0,0 0 0,0 0 0,0 0 0,-15 9 0,0 10 0,-15-1 0,15 1 0,-15 18 0,15-18 0,-15 18 0,0-9 0,15 9 0,-15-9 0,0 9 0,0 0 0,15-9 0,-14 0 0,14-9 0,0 9 0,-15-10 0,15 1 0,0-19 0,0 9 0,-15-9 0,15 0-136,0 0-149,0-9-22,0 9 1,-15-19 24,0 1 41,0-1 52,0-9 51</inkml:trace>
  <inkml:trace contextRef="#ctx0" brushRef="#br0" timeOffset="75551.0974">15483 4093 59,'-15'9'103,"0"0"14,0-9 1,15 10 15,-14 8 20,-1-18 33,15 0 35,0 0 12,-15 0-1,15 0-27,0 0-40,0 0-43,15 0-122,0 0 0,-1 0 0,1-18 0,0 18 0,0-10 0,15 1 0,-15 0 0,0 9 0,0-10 0,14 1-10,-14 9-298,-15 0-22,15-9-6,0 9 27,-15 0 46,0 0 46</inkml:trace>
  <inkml:trace contextRef="#ctx0" brushRef="#br0" timeOffset="75754.1873">15334 4353 343,'-15'10'266,"15"8"-54,-15-18-51,15 19-8,0-19 18,0 0 27,0 0 12,0 0 32,15 0-151,15-19-91,-15 1 0,15-1 0,0-9 0,-1 9 0,1 1 0,0-19 0,0 9 0,14 9 0,-14-9 0,-15 0-192,15 10-127,-1-1 11,-14 10 25,0-10 30,-15 10 38,15-10 39,-15 10 44</inkml:trace>
  <inkml:trace contextRef="#ctx0" brushRef="#br0" timeOffset="76225.8578">15572 3860 108,'0'0'101,"0"-9"-3,-14 9-6,14 0 9,0 0 52,0 9 47,0-9 41,14 10 9,-14-1-6,0 9-42,0 1-35,0 0-77,0-1-90,0 10 0,0-9 0,0 18 0,0-18 0,0 8 0,0 1-84,0 0-103,0 0-31,0-9-9,0 9-5,0 0 14,0-10 21,-14 10 28,-1-9 38,0 9 33,0-10 30,0 10 22,0-9 20,0-10 13,0 10 13,0-1 14,-14-8 24,29 8 27,-15-9 22,0 10 17,15-19 13,-15 0 9,15 0 9,0 0 10,0 0 2,0 19 35,0-19 36,0 0 1,15 0-23,0 0-75,0 0-121,14 0 0,-14-19 0,15 0 0,0 10 0,0-9 0,-1-1 0,16 10 0,-30-10 0,15 10 0,-15 9 0,-1 0 0,1-19 0,0 19 0,0 19 0,-15-19 0,-15 28 0,15 0 0,-15-1 0,0 11 0,-14-1 0,14 9 0,-15-8 0,-15 8 0,16-9 0,-1 0 0,0-9 0,-15 10 0,16-1 0,-1-28 0,0 10 0,15-10 0,-15 0 0,16 1 0,-1-10 0,0 0 0,0-10 0,0-8 0,0-1-206,0-9-129,0 0-1,1 0 28,-1 0 34,0-9 48,0 0 55</inkml:trace>
  <inkml:trace contextRef="#ctx0" brushRef="#br0" timeOffset="76432.6918">15081 4502 201,'15'0'148,"-15"19"34,15-10 67,0 0 75,15 19 66,-15-9 60,14 18-347,1-18-103,0 8 0,0 1 0,14 0 0,-14 9 0,15-18 0,-1 9 0,16 0 0,-15 0 0,14-10 0,-14 1 0,14 9 0,-14-9 0,14-10 0,-14 19 0,-15-19 0,14 0 0,-14 1 0,0-1 0,0 0 0,-15-9 0,0 10 0,-1-10 0,-14-10-355,0 1-148,-14 0 23,-1-19-227</inkml:trace>
  <inkml:trace contextRef="#ctx0" brushRef="#br0" timeOffset="76693.5393">16227 3758 872,'0'0'596,"-15"0"-248,0 0-164,15 0-137,-14 19-47,14-19 0,14 18 0,1-18 0,0 9 0,0-9 0,30 10 0,-15-10 0,14 0 0,-14-10 0,15 10 0,-1-9 0,-14 9 0,-15-18 0,15 18 0,-15 0-166,-1 0-117,1 0 10,-15 0 31,0-19 3,0 19 15,-15-9 20,1 9 41,-1-10 46</inkml:trace>
  <inkml:trace contextRef="#ctx0" brushRef="#br0" timeOffset="76866.4476">16257 3656 87,'-15'-19'106,"15"19"5,0 0 8,0 0 27,0 0 37,0 0 55,15 19 40,-15-19 48,15 0 14,0 18-227,-15-9-113,0 1 0,15 8 0,-15 1 0,0 0 0,15 9 0,-15-10 0,0 10 0,0-9 0,0-1 0,0 19 0,0-18-7,0 0-334,0-1-39,-15 1 0,15-1 36,-15-8 68</inkml:trace>
  <inkml:trace contextRef="#ctx0" brushRef="#br0" timeOffset="77081.3154">16093 4037 220,'0'0'223,"0"0"-18,0 0 21,0 9 80,0 1 79,0 8 47,0 1-382,0-1-50,0 10 0,0-9 0,0-1 0,0 1 0,0 9 0,0 9 0,-15-9 0,15 0 0,0 0 0,0-9 0,0 18 0,-14-28 0,14 19 0,0-19 0,0 10 0,0-10 0,0 0-263,0-9-54,0 0 30,0 0 12,0-9 25,0 0 36,0-10 46,0-9 51,0 10-35</inkml:trace>
  <inkml:trace contextRef="#ctx0" brushRef="#br0" timeOffset="77287.7606">16093 4260 32,'15'-18'61,"-15"-1"36,15 0 25,0 1 30,0 8 28,-15 1 41,15 0 37,0 9 43,-1 0 15,1-19-10,0 19-305,0-18-1,15 18 0,0-10 0,-1 1 0,1 0 0,0-1 0,15 1 0,-16-9 0,16 18 0,-15-10 0,0 1 0,-1 9 0,-14 0 0,0 0 0,0 0 0,0 9 0,-15 1 0,0-1 0,0 9 0,0 1 0,-15 18 0,0-18 0,-15-1 0,1 1-104,-1 9-193,0-9-32,-15-1-13,1 1 21,14-19 49,-15 0-108</inkml:trace>
  <inkml:trace contextRef="#ctx0" brushRef="#br0" timeOffset="77896.2075">16317 4176 140,'14'0'98,"1"0"19,-15 0 44,15 0 66,-15 10 46,0-10 18,0 9-18,0-9-37,0 0-35,0 9-171,0 1-30,0-1 0,0 0 0,0 1 0,-15 8 0,15 1 0,-15-10 0,1 10 0,14-1 0,-15 10 0,0 0 0,0-9 0,-15-10 0,15 10 0,0-1 0,0 1 0,1-1 0,-1 1 0,15-19 0,-15 0 0,15 19 0,-15-19 0,30 0 0,0 0 0,0-19 0,14 19 0,1-28 0,-15 19 0,15-10 0,14 1 0,-14 8 0,-15-8 0,15-1 0,0 19 0,-16-18 0,1 8 0,0 10 0,-15-9 0,15 9 0,-15 9 0,0 1 0,-15 8 0,0 1 0,0-1 0,-14 10 0,-1 0 0,15 19 0,-15-29 0,1 19 0,-1-9 0,0 10 0,0-20 0,0 1 0,16-1 0,-1 1 0,0-10 0,0 10 0,0-19 0,30 0 0,-15-19 0,15 10 0,15-10-8,-16 1-69,16-1 7,0 1 15,0-1 27,0 0 11,-1 1 9,-14-1 5,15 10-2,-15-10 1,0 10 4,0 9 5,-1-9 3,-14 9 18,15 0 29,-15 0 3,0 0-1,0 0-13,0 0-22,0 0-22,15 0 0,-15 9 0,15-9 0,0 9 0,-15-9-49,15 0-41,-15 10 6,0-10 9,0 0 14,0 0 5,0 0-1,0 0 8,0 0-3,0 0-14,0 0-22,0 9-46,0-9-26,0 9-8,-15 0-14,15-9-2,-15 10 5,0-1 35</inkml:trace>
  <inkml:trace contextRef="#ctx0" brushRef="#br0" timeOffset="78437.7603">16331 4651 125,'0'0'107,"0"0"0,0 0 20,0 0 28,0 9 31,0-9 28,15 0 57,-15 9 29,0 1 14,0-1-173,0 10-141,0-10 0,0 19 0,0-10 0,0 10 0,0 0 0,0 0 0,0 0 0,0 0 0,-15 0 0,15 0 0,-14 0 0,14-10 0,-15 10 0,15-9 0,-15-1 0,15-8 0,-15-1 0,15 10 0,-15-19 0,15 9 0,-15-9 0,15-9 0,-15 9-3,15-28-258,-15 18 2,0-17 22,1 8 19,-1-9 32,15 0 30,-15 0 20,15 0 35,-15 0 27,15 10 24,0-10 22,-15 9 18,15 1 8,0-1 14,0 10 19,0-1 16,0 10 22,0 0 25,0 0 19,-15 0 10,15 0-5,0 0 0,0 0-7,-15 0 11,0 0 9,1 19-12,14-10-31,-15 1-33,0 8-29,0-8-6,0-1-17,0 0-34,0 10-57,15-19-78,-15 9-49,15-9-26,0 9-9,0-9 10,0 0 31</inkml:trace>
  <inkml:trace contextRef="#ctx0" brushRef="#br0" timeOffset="78654.1275">16331 4744 281,'30'18'351,"-15"-8"64,15-1 75,0 10 20,-16-1-510,16 10 0,-15-9 0,15-1 0,-15 1 0,15 0 0,-1 9 0,1-10 0,0 1 0,0-10 0,-1 10 0,1-10 0,0 0 0,-15 1 0,15-10 0,-16 9 0,1-9 0,0 0 0,-30-9 0,-14-1-469,-1 1-132,-15-10 117</inkml:trace>
  <inkml:trace contextRef="#ctx0" brushRef="#br0" timeOffset="80056.4026">14471 5358 237,'0'9'275,"-15"-9"-19,15 0-46,0 9-16,0-9-1,0 0 28,0 0 52,15 0-85,0 0-188,0 0 0,0 0 0,0 0 0,-1 0 0,1 0 0,15 0 0,-15 0 0,0 0 0,15 0 0,-15 0 0,14 10 0,1-10 0,0 9 0,0 0 0,-1-9 0,1 10 0,0-10 0,0 9 0,14-9 0,1 0 0,-15 0 0,14 0 0,16 0 0,-15 0 0,-1 0 0,16 0 0,-1 0 0,-14 0 0,14 0 0,1-9 0,0 9 0,-1 0 0,15 0 0,-14 0 0,0 0 0,-1 0 0,1 0 0,-1 0 0,1 9 0,-1-9 0,-14 0 0,14 9 0,1 1 0,-1-1 0,-14-9 0,15 18 0,-16-18 0,1 10 0,14-1 0,-14 0 0,0 1 0,-1-1 0,1 0 0,0-9 0,-1 10 0,1-1 0,0 0 0,-1 0 0,1 1 0,0-10 0,-1 18 0,1-18 0,-1 0 0,1 0 0,-15 10 0,15-10 0,-16 0 0,1 0 0,-15 0 0,0 0 0,0 0 0,0 0 0,-1 0 0,-28 0 0,-1 0 0,0 0-204,0 0-334,-15 0 12</inkml:trace>
  <inkml:trace contextRef="#ctx0" brushRef="#br0" timeOffset="80836.7965">17641 4288 258,'-30'0'239,"1"9"-7,-1 1-17,0-1 14,0 0 75,15 1 45,0-10-128,1 9-221,-1 0 0,30 1 0,-1-10 0,1 18 0,15-18 0,15 0 0,-1 0 0,1-18 0,0 8 0,14 10 0,-14-9 0,14-10 0,-14 10 0,0 0 0,-1-1 0,1 1 0,-15 0 0,0 9 0,-16 0 0,1 0 0,0 0 0,0 0 0,-30 0 0,15 0-12,-15 0-324,0 0-5,-14 0 11,14 0 11,-15 0 41,0-19 68</inkml:trace>
  <inkml:trace contextRef="#ctx0" brushRef="#br0" timeOffset="81159.5886">17775 4046 83,'0'0'132,"0"-9"26,15 9 24,-15 0 30,0 0 49,0 0 91,0 9 57,0-9-151,0 10-258,15-1 0,-15 9 0,0 1 0,0 0 0,15 18 0,-15-9 0,0 9 0,0 0 0,0 10 0,0-1 0,0 10 0,0 9 0,0-9 0,0 9 0,0-9 0,0 9 0,0-9 0,0-10 0,0 1 0,0-1 0,15-8 0,-15-1 0,0-19 0,0 10 0,0-9 0,0-10 0,0 0 0,0 1 0,0-1 0,0-18 0,0-1 0,0 1 0,0-9 0,0 8 0,0 1 0,0-10 0,0 10-40,0 9-397,0-9-28,0 9 29,0 0-228</inkml:trace>
  <inkml:trace contextRef="#ctx0" brushRef="#br0" timeOffset="81518.9361">18415 4018 379,'15'0'243,"0"0"-23,-15 0 0,15 0 27,0 0 58,-1 19 27,1-19-231,15 0-101,-30 9 0,15-9 0,0 10 0,0-10 0,-15 9 0,15-9 0,-15 9 0,14-9 0,1 0 0,0 0 0,0 0 0,-15-9 0,15 9-232,-15 0-169,0 0 4,0 0 27,0 0 72</inkml:trace>
  <inkml:trace contextRef="#ctx0" brushRef="#br0" timeOffset="81807.1454">18400 4363 331,'-15'18'295,"15"1"-46,0-19-50,0 9-24,0 0 61,0 1 53,0-1-16,0 0-273,15 1 0,-15-1 0,15-9 0,0 9 0,0 0 0,0 10 0,0-19 0,-1 19 0,1-10 0,-15 19 0,0-10 0,0 29 0,0-28 0,0 27 0,-15-9 0,15 10 0,-14-1 0,-1 1 0,15-19 0,-15 0 0,15 0 0,0-10 0,0 1 0,0-10 0,0 0 0,15-18 0,0 0 0,-1-10 0,1 1 0,15-20 0,-15 1 0,15-9 0,-15-1 0,14-9 0,-14 0-316,0 10-193,0-28 39,0 8 112</inkml:trace>
  <inkml:trace contextRef="#ctx0" brushRef="#br0" timeOffset="82149.1813">18861 3851 162,'0'0'187,"0"0"-13,0 0 0,0 0 36,15 0 41,0 9 27,0 1-32,0-10-35,0 9-57,0-9-154,0 18 0,0-18 0,14 19 0,-14-19 0,0 9 0,15 1 0,-15-1 0,0 0 0,-15 10 0,14-1 0,-14 10 0,0-9 0,0 0 0,0 8 0,-14 1 0,-1 0 0,0 9 0,0-9 0,-15 0 0,0 19 0,1-29 0,-1 10 0,15-9 0,-15 18 0,15-18 0,0-19 0,15 9 0,-14 0 0,28-9 0,1 0 0,0-9 0,15 0 0,-15 9 0,15-19 0,-15 1 0,-1 8 0,16 1 0,-15 0 0,0-1-74,0 1-244,0 0 6,0 9 24,-1 0 27,-14 0 44,0 0 34,0 0 39,0 0 35</inkml:trace>
  <inkml:trace contextRef="#ctx0" brushRef="#br0" timeOffset="82468.9501">18921 4400 98,'-30'9'133,"15"10"46,0-10 32,1 10 33,-1 8 38,0-8 51,15 9 30,-15 0-159,15-10-204,-15 10 0,15 10 0,-15-20 0,15 10 0,-15 0 0,15 0 0,0 0 0,0-10 0,-15 10 0,15-9 0,0 9 0,0-19 0,0 10 0,0-1 0,15 1 0,0-10 0,0 1 0,0-1 0,15-9 0,-15 0 0,14 0 0,16-9 0,-15-1 0,14 1 0,1-10 0,0 10 0,-1-10 0,1 1 0,0-1 0,-1 1 0,1 8 0,-15-8 0,0-1 0,-16 10 0,1-1 0,0 10 0,0-18 0,-15 18 0,0-19 0,0 10 0,0-10 0,0-9 0,-15 1 0,0 8 0,0-28 0,-14 1 0,14-1 0,-15-8 0,15 8 0,-15-18 0,1 9-75,14-9-346,0 28-3,0-28 20,15 18 72</inkml:trace>
  <inkml:trace contextRef="#ctx0" brushRef="#br0" timeOffset="83049.8772">19635 4018 317,'0'-18'282,"0"18"-34,0 0-61,0 0-40,0 0-9,0 0 34,0 0 47,0 18 51,0-18-203,0 19-67,0 0 0,-14 18 0,14 9 0,0-9 0,-15 10 0,15 9 0,-15-10 0,15 10 0,-15-19 0,15 10 0,0-10 0,0-18 0,0-1 0,0-8 0,15-1 0,0 0 0,0-18 0,14 0 0,-14-10 0,30-9 0,-15-9 0,-1 9 0,1-9 0,0-10 0,15 10 0,-31 0 0,16 0 0,-15-1 0,0 10 0,0 10 0,0-1-138,-15-9-40,15 10-6,-15-1 5,0 10-3,-15 0 4,15 9 7,-15-10 9,0 10 12,0 0 12,0 0 19,-15 0 19,16 0 22</inkml:trace>
  <inkml:trace contextRef="#ctx0" brushRef="#br0" timeOffset="83287.1512">19769 3870 50,'0'-19'89,"0"19"9,0-9 9,0-1 10,15 10 62,-15 10 64,0-1 101,0 0 48,0 10 11,0 18-378,0-18-25,0 18 0,0 9 0,0 10 0,-15 9 0,15-9 0,-15 9 0,15 10 0,-14 8 0,-1 1 0,0-19 0,0 10 0,15-1 0,-15 0 0,15 1 0,-15-29 0,15 10 0,0 0 0,0-19 0,0 10 0,0-29 0,0 1 0,0-1 0,0-8 0,0-1 0,0-9-172,15-9-110,-15-10-8,15-9-2,0-9 3,0 0 25,0-19 56</inkml:trace>
  <inkml:trace contextRef="#ctx0" brushRef="#br0" timeOffset="83663.1449">19963 4093 368,'15'-19'380,"-15"10"-31,0 0-99,0-1-94,0 10-36,0 0 61,15 0 62,-1 10-243,1-1 0,0-9 0,0 9 0,0 0 0,0 1 0,0-1 0,15 0 0,-16 1 0,1 8 0,-15 1 0,15-1 0,0 1 0,-15 9 0,0 9 0,0-9 0,-15 9 0,0 19 0,0-19 0,1 10 0,-1 9 0,-15-19 0,15 9 0,0-8 0,-15-1 0,15 0 0,1-9 0,-1-10 0,15 1 0,-15-10 0,15 1 0,0-1 0,0 0 0,15-9 0,14-9 0,1 0 0,15-10 0,0 0 0,-1 1 0,1-29 0,14 19 0,-14 1 0,15-11 0,-16 10 0,-14 10 0,0-1 0,-1 1 0,-14 18 0,-15-19 0,15 19 0,-15 0 0,0-19 0,-15 19 0,0-9 0,1-9-317,-16-1-71,15 0 10,-15 1 22,15-19 69</inkml:trace>
  <inkml:trace contextRef="#ctx0" brushRef="#br0" timeOffset="84514.0586">21198 3702 409,'0'9'328,"-15"-9"-39,15 0-45,0 10-5,0-10 48,-15 9-36,0 0-251,1 1 0,14-1 0,-15-9 0,15 19 0,-15-19 0,0 18 0,0-18 0,0 19 0,-15-1 0,1 1 0,-1 9 0,-15 9 0,1-18 0,-1 9 0,0-1 0,1 1 0,-1-9 0,0 9 0,16-10 0,-1-8 0,0 8 0,15-18 0,15 10 0,-15-10-49,15 0-84,0 0 50,15 0 30,0 0 28,15-10 22,-15 10 1,14-9-3,1 0 13,0 9 43,-15 0 39,0 0 38,0 0-52,-1 0-76,1 9 0,0 10 0,-15-1 0,0 10 0,0 0 0,-15 9 0,15 10 0,-15-1 0,1 10 0,-16 0 0,15 9 0,0-9 0,-15 9 0,15-19 0,-14 10 0,14-9 0,0-10 0,0-9 0,0 0 0,0-10 0,15-8 0,0-1 0,0 0 0,15-18 0,-15 0 0,15-1 0,15-8-201,-15-10-75,14-9 48,-14-1 62,15 1 51,0 9 53,-15-9 33,0 19 16,-1-20 26,1 10 32,0 1 16,0 8 21,0-9 32,0 9 20,-15 1 18,15 9 16,15-10 12,-16 0-39,16 1-141,-15 18 0,30-19 0,-16-9 0,1 19 0,0-10 0,0 1 0,0-1 0,-1 10 0,-14-10 0,15 19 0,-15-18 0,0 8 0,-15 1 0,15 9 0,-15 0-178,14 0-29,-14 0 0,0 0 6,0 0 7,-14 0 8,14-9 16,-15 9 23,0-10 25,0 10 26,0-9 23,0-10 22,0 10 21,0 0 14,1-10 17,-1 1 22,0 8 19,15-8 23,-15 8 35,15 1 22,-15 0 23,15 9 13,0 0 4,-15 0 11,15 0 31,0 9 36,-15 0 64,15 10-165,-15 18-139,0-9 0,15 19 0,-14-1 0,-1 1 0,0 9 0,0 9 0,0-10 0,0 1 0,15 0 0,-15 0 0,15-10 0,0 1 0,0-19 0,15 9 0,0-9 0,0 0 0,0-19 0,0 0 0,14 1 0,1-10 0,0 0 0,0-10 0,0 1 0,14 0 0,-14-28-115,0 18-367,-1 0 5,-14-9 49</inkml:trace>
  <inkml:trace contextRef="#ctx0" brushRef="#br0" timeOffset="84883.7586">17939 6074 798,'-15'19'536,"0"-1"-100,15-8-159,-15-1-277,15 0 0,0 0 0,15 1 0,0-1 0,0 0 0,29 1 0,-14-10 0,15 0 0,-1 0 0,16-10 0,-15 1 0,-1 9 0,1-9 0,0-1 0,-16 1 0,1 9 0,-15-9 0,0 9-132,0 0-287,0 0 27,-15 9 42,0 0 67,0 1 73</inkml:trace>
  <inkml:trace contextRef="#ctx0" brushRef="#br0" timeOffset="85068.4061">17983 6409 388,'-29'19'477,"14"-10"2,0 0-50,0-9-155,15 9-274,0 1 0,15-1 0,0 0 0,0 1 0,29-10 0,-14 9 0,15 0 0,-1-9 0,1 0 0,0 0 0,14 0 0,-14 0 0,14 0 0,-14 0 0,-15 0 0,14 0 0,-14 0 0,-15 0 0,15 0 0,-15 0-305,-15 0-305,15 10 75</inkml:trace>
  <inkml:trace contextRef="#ctx0" brushRef="#br0" timeOffset="85464.437">18757 5776 733,'0'10'409,"0"-1"-115,0-9-126,0 9-77,0-9-35,0 10 14,0-10 54,0 0-22,15 0-102,-15 18 0,15-18 0,0 0 0,0 0 0,0 0-178,14-18-117,-14 18-44,0-10 1,0 10 28,15 0 55</inkml:trace>
  <inkml:trace contextRef="#ctx0" brushRef="#br0" timeOffset="85764.0979">18847 5981 169,'0'9'241,"-15"1"-17,15-1-49,0 0-33,-15-9 5,15 0 24,0 10 36,0-10 15,0 0-19,0 0-57,0 9-146,15 0 0,-15 0 0,15 10 0,-1 0 0,-14-1 0,15 1 0,0 9 0,-15 9 0,15 0 0,-15 0 0,0 10 0,0-10 0,0 10 0,0-1 0,0-9 0,0 1 0,0-1 0,0-9 0,0 0 0,0-10 0,0 1 0,0-10 0,0 0 0,15-9 0,0-9 0,-15 0 0,15-10 0,0 1 0,0-10 0,14 0 0,-14-9 0,-15-1-86,15-8-374,0-1 3,0 1 46,-15-1 103</inkml:trace>
  <inkml:trace contextRef="#ctx0" brushRef="#br0" timeOffset="86417.9057">19263 5590 308,'0'10'229,"-15"-1"-23,15-9-23,0 9 12,0 1 53,0-1 34,0 0-11,0 0-146,0 1-125,15-1 0,0-9 0,0 0 0,0 0 0,0 0 0,15 0 0,-15 0 0,14 0 0,-14 0 0,15 0 0,-15 0 0,0 9 0,0 1 0,-15 8 0,14-18 0,-14 19 0,0 9 0,-14 0 0,-1 0 0,0 9 0,0 0 0,-15 0 0,0 10 0,1-1 0,-1-9 0,0 1 0,15-10 0,-15-1 0,16-8 0,-1 0 0,15-10 0,-15 0 0,15 1 0,15-20 0,0 10 0,14-9 0,-14-10 0,15 10 0,0-10 0,0 1 0,-16-1 0,1 1 0,15-1 0,-15 10 0,-15-1 0,15 1 0,-15 0 0,-15 18 0,15 0 0,-15 1 0,0-1 0,0 0 0,15 1 0,-15-1 0,1 10 0,-1-10 0,15 9 0,-15 1 0,0 0 0,15 9 0,-15-1 0,0 11 0,15-10 0,-15 9 0,15 0 0,-15 10 0,15-10 0,-15 0 0,15 0 0,0 0 0,0-9 0,0 0 0,0 0 0,0-9 0,15-1 0,0-8 0,-15 8 0,15-18 0,15 0 0,-15 0 0,15-9 0,-16 0 0,16-1 0,0-8 0,0-10 0,-1 9 0,1-9 0,15 0 0,-15-9 0,-1 9 0,1 0 0,-15 0 0,15 1 0,-15-1 0,0 0 0,-1 0 0,1 0 0,-15 0 0,15-9 0,-15 9 0,0-9 0,0 9 0,-15-9 0,15-1 0,-15 1 0,1-9 0,-1-1 0,0 10 0,-15-10 0,15 10 0,-15-9 0,16 8-401,-16 11-71,15-1 8,-15 0-242</inkml:trace>
  <inkml:trace contextRef="#ctx0" brushRef="#br0" timeOffset="87124.0104">20127 5869 390,'0'0'324,"0"0"-17,0 0-67,0 0-78,0 10-43,0-1 29,0 0 27,-15 19 7,15 9-182,-15 1 0,15 8 0,-15 1 0,15-1 0,-15 1 0,15-1 0,0-9 0,0-9 0,0 0 0,0-9 0,0-1 0,15-8 0,0-1 0,15-9 0,-16 0 0,31-9 0,-15-10 0,14 0 0,-14-8 0,15-1 0,-15 0 0,-1 0 0,1 9 0,0-9-78,-15 10-109,0-1 4,-15 1 26,0-1 7,0 0 14,0 1 6,-15-1 16,15 10 7,-15-10 9,0 10 11,0-10 11,0 10 2,-14-10 11,14 10 12,0 9 21,0-28 14,0 19 8,15 0 10,-15 9 13,15-10 19,-15 1 12,15 9 17,0-9 14,0 9 19,0 0 14,0 0 24,0 0 61,0 9 56,0 0 36,15 10 18,-15 0-175,0 18-130,0 0 0,0 0 0,0 10 0,-15 8 0,15-8 0,0 18 0,-15-9 0,15 0 0,0 9 0,-15-9 0,15-1 0,0-8 0,0-1 0,0 1 0,0-19 0,0 0 0,0-10 0,0 1 0,0-10 0,15-9 0,-15-9 0,15-10-168,0-9-181,0-9-27,0 0 20,0-19 53,0 0 73</inkml:trace>
  <inkml:trace contextRef="#ctx0" brushRef="#br0" timeOffset="87448.1337">20454 5842 221,'0'-10'201,"0"-8"7,0 8-31,0 1-19,0 9 12,0 0 77,0 9 52,0 1 20,15 8-272,0-18-47,-15 10 0,15-1 0,-1 0 0,1 0 0,15 1 0,-15-1 0,0 0 0,15 1 0,-15-10 0,-1 9 0,16 0 0,-15 19 0,0-28 0,0 19 0,0-1 0,-15 1 0,15 9 0,-15 0 0,0 9 0,-15 0 0,0 0 0,0 1 0,0 8 0,0 1 0,-15-1 0,16-9 0,-1 10 0,-15-10 0,15-9 0,15 0 0,-15 0 0,15-10 0,0-8 0,0 8 0,15-8 0,0-10 0,0 9 0,15-18 0,-1 9 0,1-19 0,0 0 0,0 1 0,-1-1 0,1 1 0,0-10 0,0 9 0,-1 0 0,1 1 0,0-1 0,-15 1-310,0-10-49,14 9-2,-29 0 11,15 1 55</inkml:trace>
  <inkml:trace contextRef="#ctx0" brushRef="#br0" timeOffset="88078.1128">21451 5562 385,'15'0'288,"-15"0"-24,0 0-34,0 0-10,0 0 15,0 0 29,0 0-103,-15 0-161,15 10 0,-15 8 0,15-8 0,-30 8 0,16 1 0,-16 9 0,0 0 0,0-10 0,0 10 0,1 0 0,-16 0 0,15 9 0,-14-27 0,14 8 0,0 1 0,0-10 0,15 0 0,1 1-73,14-10-139,-15 0 16,15 0 33,0 0 40,0 0 41,15-10 23,-1 1 28,16 0 14,-15-1 9,0 1 3,15 0 24,-15 9 39,0 0 54,-1 9 38,-14 0 35,15 1 23,-15 8 15,15 10-209,-15 9-14,0 1 0,-15-1 0,15 9 0,0 10 0,-15 0 0,1 0 0,-1 0 0,15-1 0,-15 11 0,0-11 0,0 1 0,0-9 0,0-1 0,0 1 0,15-19 0,0-1 0,-15-8 0,15-10 0,0 1 0,0-1 0,15-9 0,-15-9-168,15-10-134,0-9-7,15 0 7,-15-18 29,15-1 45,-16 1 61,16-10 54,-15 9 44,0 1 33,0-1 25,0 10 24,0 0 27,-1 9 31,-14 9 31,15 1 30,-15 9 28,15-1 17,-15 1 18,0 9 16,15-9 17,-15 9 16,15 0 13,0-10-109,0 10-148,0-9 0,0 0 0,-1-1 0,1 1 0,0 0 0,0-10 0,15 1 0,-15 8 0,0-8 0,0-1 0,-1 10 0,1 0 0,0-1 0,-15 1-204,15 9-10,-15-9 21,0 9 12,0 0 20,0 0-3,0 0-1,0-10 5,-15 10 7,0 0 20,0-9 23,1 0 25,-1 9-36</inkml:trace>
  <inkml:trace contextRef="#ctx0" brushRef="#br0" timeOffset="88380.1413">21392 5869 64,'0'-9'103,"0"9"28,-15 0 15,15 0 11,0 0 17,0 0 50,0 9 39,0 10 38,-15 0 28,15-1-174,0 10-155,0 9 0,-15 10 0,15-10 0,-15 10 0,0 8 0,15 1 0,-15 0 0,15 0 0,-15 0 0,15-1 0,0-8 0,0-1 0,0 1 0,0-10 0,0 0 0,0-9 0,15 0 0,0 0 0,0-19 0,0 10 0,0-19 0,0 0 0,14 0 0,-14-9 0,15-10 0,0 0 0,0-8 0,-1-11 0,1 10 0,0-9 0,-15 0 0,0 0 0,0-10 0,-1 10-29,1-9-11,-15 8 19,0 1 13,0 9 8,0-9 0,-15 9 0,15 10-2,-14-1-12,14 0-38,-15 1-61,0 8-38,0 1-68,-15 9-59,15 0-38,-14 0 0,-1 0-169</inkml:trace>
  <inkml:trace contextRef="#ctx0" brushRef="#br0" timeOffset="88876.1201">22046 6697 544,'-29'0'445,"14"10"-11,0-10-34,0 9-176,0-9-224,0 9 0,30-9 0,0 0 0,15-9 0,14 9 0,16-9 0,14-10 0,16 10 0,14-1 0,-15 1 0,30 9 0,-15 0 0,1 0 0,-1 0 0,15 9 0,-15 1 0,0-1-65,15 10-343,-15-1-75,1-9 7</inkml:trace>
</inkml:ink>
</file>

<file path=ppt/ink/ink6.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0" timeString="2019-01-30T07:07:06.186"/>
    </inkml:context>
    <inkml:brush xml:id="br0">
      <inkml:brushProperty name="width" value="0.05292" units="cm"/>
      <inkml:brushProperty name="height" value="0.05292" units="cm"/>
      <inkml:brushProperty name="color" value="#FF0000"/>
    </inkml:brush>
  </inkml:definitions>
  <inkml:trace contextRef="#ctx0" brushRef="#br0">6152 6390 481,'0'10'613,"14"-1"-176,-14-9-154,0 9-50,0 1-233,15-10 0,-15 9 0,15-9 0,15 0 0,-30 0 0,15 0 0,0-9 0,15 9 0,-1 0 0,1-10 0,-15 10 0,15-9 0,-1 9 0,16 0 0,-15 0 0,0 0 0,14 0 0,1 0 0,-15 0 0,14 0 0,1 0 0,0 0 0,-1 0 0,16 0 0,-16 0 0,1 0 0,0 0 0,-1 0 0,1 0 0,0 0 0,-1 0 0,1 9 0,0-9 0,-1 10 0,-14-1 0,15-9 0,-16 9 0,1 0 0,15 10 0,-15-10 0,-1 1 0,1-10 0,0 9 0,0 0 0,-1-9 0,1 0 0,15 0 0,-15 0 0,-1-9 0,16 0 0,-15 9 0,0-10 0,-1 10 0,1-9 0,0 9 0,0 0 0,-15 0 0,-1 0 0,1 0 0,0 9 0,0-9 0,0 10 0,0-10 0,0 9 0,0-9 0,14 9 0,-14-9 0,15 0 0,0-9 0,0 0 0,-1-1 0,1-8 0,15 8 0,-15-8 0,-1 9 0,1-1 0,0 10 0,0 0 0,-16 0 0,16 10 0,-15-1 0,0 0 0,0 0 0,0 10 0,0-10 0,14 1 0,-14-1 0,0 0 0,15 1 0,0-10 0,-1 0 0,16-10 0,0 1 0,-15-10 0,14 1 0,16-10 0,-16 9 0,1 1 0,0-1 0,-1 0 0,1 10 0,-15 9 0,-1 0 0,1 0 0,0 9 0,-15 1 0,15 8 0,-1 1 0,-14 0 0,0-1 0,15-9 0,0 10 0,-1-10 0,1 1 0,0-1 0,15-9 0,-1 0 0,1 0 0,0-9 0,-1 9 0,16-10 0,-16 1 0,1 0 0,-15 9 0,15-10 0,-16 10 0,16 0 0,-30 0 0,15 0 0,-16 0 0,1 0 0,0 0 0,0 0 0,0 0 0,-15-9 0,0 0 0,0-10-87,0 10-591,-15-10 60</inkml:trace>
  <inkml:trace contextRef="#ctx0" brushRef="#br0" timeOffset="2162.7941">16867 6558 581,'0'0'482,"0"9"-102,0-9-49,-15 0-58,15 9-273,-15-9 0,1 0 0,-1-9 0,30 0 0,14 9 0,-14-10 0,0 10 0,0 0 0,0 0 0,0-9 0,0 9 0,14 0 0,-14 0 0,0 0 0,15 0 0,-15 0 0,15 0 0,-16 9 0,1-9 0,15 0 0,-15 0 0,15 10 0,-15-10 0,14 0 0,1 0 0,-15 0 0,15 9 0,0-9 0,-1 0 0,1 0 0,0 0 0,14 0 0,1 0 0,-15 0 0,15 0 0,-1 0 0,1 0 0,0 0 0,-1 0 0,1 0 0,14 0 0,-14 0 0,0 0 0,14 0 0,-14 0 0,-1 0 0,1 0 0,15 0 0,-16 0 0,-14 0 0,15 0 0,-1 0 0,-14 0 0,0 0 0,0 0 0,-1 0 0,1 0 0,0 0 0,-15 0 0,15 0 0,-16 9 0,1-9 0,0 0 0,0 0 0,0 0 0,0 0 0,0 0 0,0 0 0,0 0 0,-1 0 0,1 0 0,0 0 0,0 0 0,-30-9 0,0 9-241,0 0-380,-14 0 61</inkml:trace>
  <inkml:trace contextRef="#ctx0" brushRef="#br0" timeOffset="2898.0954">19412 6762 195,'0'0'327,"0"0"13,0 0-40,0 0-36,0 0-14,0 0 21,0 0-171,0 10-100,15-10 0,0 0 0,0 0 0,0 0 0,14 0 0,-14 9 0,0-9 0,0 0 0,15 0 0,-15 0 0,15 0 0,-1 0 0,1 0 0,0 9 0,0-9 0,14 0 0,-14 0 0,15 10 0,-1-10 0,-14 9 0,15-9 0,-1 0 0,1 9 0,0 0 0,-1-9 0,16 10 0,-16-10 0,1 0 0,15 9 0,-16-9 0,16 0 0,-16 9 0,16-9 0,0 0 0,-1 10 0,15-10 0,-14 0 0,0 9 0,14 0 0,-15-9 0,1 0 0,-15 10 0,14-10 0,-14 0 0,-1 0 0,1 0 0,-15 0 0,-15 9 0,0-9 0,0 0 0,-1 0 0,1 0 0,-30 0 0,1 0 0,-1 9-347,0 1-281,-15-1 99</inkml:trace>
  <inkml:trace contextRef="#ctx0" brushRef="#br0" timeOffset="6846.8681">5110 7786 535,'-15'0'566,"15"9"-144,0-9-106,0 9-108,0 0-208,0 1 0,0-10 0,15-10 0,0 10 0,0-9 0,-1 9 0,16-9 0,-15 0 0,0-1 0,30 1 0,-31 9 0,1-9 0,15-1 0,0 1 0,0 9 0,14-9 0,-14 9 0,15-10 0,-16 10 0,16-9 0,0 9 0,-1 0 0,1-9 0,15 9 0,-16-9 0,16 9 0,-16 0 0,1-10 0,0 10 0,14 0 0,-14 0 0,0 0 0,-1 0 0,1 0 0,0 0 0,-1 0 0,1-9 0,-1 9 0,1 0 0,0-9 0,-1 9 0,16-10 0,-30 10 0,14-9 0,1 0 0,0 9 0,-1-10 0,1 1 0,0 0 0,-1 9 0,1-9 0,0-1 0,-1 10 0,1-9 0,-1 9 0,1 0 0,0-9 0,-1 9 0,1-10 0,0 10 0,-1 0 0,1 0 0,0-9 0,-1 9 0,1-9 0,0 9 0,-1-10 0,16 1 0,-16 9 0,1-9 0,0 9 0,-1 0 0,1 0 0,0-9 0,14 9 0,-14 0 0,0 0 0,-1 0 0,1 0 0,-1 9 0,1-9 0,0 0 0,-1 0 0,1 9 0,-15-9 0,14 0 0,-14 0 0,0 9 0,0-9 0,0 0 0,-1 0 0,1 0 0,-15 0 0,0 0 0,0 0 0,0 0 0,-15-9 0,0 9-234,0-9-300,-15 9 14,-15-9-238</inkml:trace>
  <inkml:trace contextRef="#ctx0" brushRef="#br0" timeOffset="7873.8157">10438 7767 383,'0'-9'315,"-15"9"-37,0-10-58,0 10-51,15 0-12,0 0 14,-15 0 0,15 0 7,0 0-173,15 10-5,0-1 0,15-9 0,-15 9 0,14-9 0,1 0 0,0 0 0,-15 10 0,15-10 0,-1 0 0,1 0 0,15 0 0,-15 0 0,-1 9 0,16-9 0,0 0 0,-16 0 0,16 0 0,15 0 0,-16 0 0,16 0 0,-1 9 0,1-9 0,14 0 0,-14 0 0,14 0 0,1 0 0,-16 9 0,16-9 0,-1 0 0,-14 0 0,14 0 0,-15 10 0,1-10 0,14 0 0,-14 0 0,-1 0 0,1 0 0,0 0 0,-1 0 0,1-10 0,-1 10 0,1 0 0,-1-9 0,1 9 0,14 0 0,-14 0 0,14-9 0,-14 9 0,14 0 0,-14 0 0,14 0 0,0 0 0,1 0 0,-1-9 0,1 9 0,-1 0 0,15 0 0,-14-10 0,-1 10 0,1-9 0,-1 9 0,15 0 0,-14 0 0,14 0 0,-15 0 0,16 0 0,-16 0 0,15 0 0,-14 0 0,-1 0 0,16 0 0,-16 9 0,15-9 0,-14 0 0,-1 10 0,0-10 0,1 0 0,-1 0 0,1 0 0,-1 0 0,1 0 0,-1-10 0,0 10 0,1-9 0,-1 9 0,1-9 0,-1 9 0,0-10 0,1 10 0,-16-9 0,16 9 0,-16 0 0,16 0 0,-16 0 0,-14 0 0,14 0 0,-14 9 0,0-9 0,-1 10 0,-14-10 0,0 9 0,0-9 0,-15 9 0,-1-9 0,1 0 0,0 0 0,-15-9 0,-15 9 0,0-9 0,1-10 0,-1 10-398,-15-1-214,15-8 99</inkml:trace>
</inkml:ink>
</file>

<file path=ppt/ink/ink7.xml><?xml version="1.0" encoding="utf-8"?>
<inkml:ink xmlns:inkml="http://www.w3.org/2003/InkML">
  <inkml:definitions>
    <inkml:context xml:id="ctx0">
      <inkml:inkSource xml:id="inkSrc0">
        <inkml:traceFormat>
          <inkml:channel name="X" type="integer" max="1440" units="cm"/>
          <inkml:channel name="Y" type="integer" max="900" units="cm"/>
        </inkml:traceFormat>
        <inkml:channelProperties>
          <inkml:channelProperty channel="X" name="resolution" value="35.29412" units="1/cm"/>
          <inkml:channelProperty channel="Y" name="resolution" value="35.29412" units="1/cm"/>
        </inkml:channelProperties>
      </inkml:inkSource>
      <inkml:timestamp xml:id="ts0" timeString="2019-01-30T07:07:50.680"/>
    </inkml:context>
    <inkml:brush xml:id="br0">
      <inkml:brushProperty name="width" value="0.05292" units="cm"/>
      <inkml:brushProperty name="height" value="0.05292" units="cm"/>
      <inkml:brushProperty name="color" value="#FF0000"/>
    </inkml:brush>
  </inkml:definitions>
  <inkml:trace contextRef="#ctx0" brushRef="#br0">11176 14161,'21'0,"64"0,-22-22,22 22,42-42,-42 42,84-21,-21 21,43 0,126-21,-20 21,84-85,-22 64,65-43,-107 64,-20 0,20 0,-63 0,21 0,43 0,63 0,-127 0,127 0,-85 0,0 0,-63 0,64 0,-170 0,-22 0,-62 0,20 0,-42 0,1 0,-1 0</inkml:trace>
  <inkml:trace contextRef="#ctx0" brushRef="#br0" timeOffset="4008.2792">5652 15240,'-22'-21,"86"0,84-22,106-20,0 42,21-22,22 1,-43 21,-64-21,-63 20,0 1,-85 21,43 0,-21-21,-43 21,63-42,43 42,-63 0,21 0,-22-21,22 21,-22 0,22-22,-22-20,-20 42,-22 0,0 0</inkml:trace>
  <inkml:trace contextRef="#ctx0" brushRef="#br0" timeOffset="9319.2858">2159 16658,'42'-21,"107"-21,-65 42,22 0,21 0,-42 0,84 0,-21-21,0-1,-63 22,42 0,-106 0,22 0,-22 0,21 0,-21 0,22 0,-22 0,0-21,21 0,-21 21,1 0,41 0,1 0,-22 0,-21 0,21 0,-20 0,-1 0,21 0,0 0,-20 0,-1 0,21 0,0 0,1 0,20 0,-20 0,-1 0,-21 0,0 0,22 0,-1 0,-21 0,21 0,-20 0,20 0,-21 0,0 0,22 0,20 0,-42 0,0 0,1 0,20 0,-21 0,21 0,1 0,-22 0,21 0,-21 0,1 0,-1 0,0 0,0 0,0 0,0 0,22 0,-22 0,0 0,0 0,22 0,20 0,-42 0,0 0,22 0,-1 0,0 0,-20 0,-1 0,21 0,-21 0,0 0,1 0,-1 0,0 0,0 0,21 0,1 0,-22 0,21 0,1 0,-1 0,-21 0,43 0,20 0,43 0,-42 0,0 0,-22 0,1 0,20 0,-20 0,-43 0,64 0,-22 0,-21 0,1 0,20 0,-20 0,20 0,-21 0,1 0,-1 0,22 0,-22 0,43 0,-22 0,43 0,-21 0,-43 0,0 0,1 0,-22 0,21 0,43-21,-64 21,0 0,0 0,64 0,-22 0,-20-21,41 21,149 0,0 0,-42 0,-86 0,44 0,-65 0,1 0,-43 0,22 0,-43 0</inkml:trace>
</inkml:ink>
</file>

<file path=ppt/ink/ink8.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0" timeString="2019-01-30T07:08:16.656"/>
    </inkml:context>
    <inkml:brush xml:id="br0">
      <inkml:brushProperty name="width" value="0.05292" units="cm"/>
      <inkml:brushProperty name="height" value="0.05292" units="cm"/>
      <inkml:brushProperty name="color" value="#FF0000"/>
    </inkml:brush>
  </inkml:definitions>
  <inkml:trace contextRef="#ctx0" brushRef="#br0">6911 12418 311,'0'0'276,"-15"0"-68,0 0-61,15 0-26,-15 0-23,15 0 26,0 0 23,-15 0 14,15 0 10,0 0 13,0 9-85,15-9-99,0 0 0,0 0 0,0 0 0,-1 0 0,1 0 0,0 0 0,0 0 0,15 0 0,-30 0 0,15 0 0,0 0 0,0 0 0,-1 0 0,1 9 0,0-9 0,0 0 0,0 0 0,0 10 0,0-10 0,0 0 0,-1 0 0,1 0 0,0 0 0,0 0 0,0 0 0,0 0 0,0 0 0,0 0 0,0 0 0,-1 0 0,1 0 0,0 0 0,0 0 0,15 0 0,-15 0 0,0 0 0,-1 0 0,16 0 0,-15 0 0,15-10 0,-15 10 0,15 0 0,-16 0 0,1 0 0,0 0 0,0 0 0,0 0 0,0 0 0,0 0 0,0 0 0,-1 0 0,1 0 0,0 0 0,0 0 0,0 0 0,0 0 0,-15-9 0,15 9 0,-30 0 0,15 0-192,0 0-30,0 0-3,0 0 17,-15 0 17,15 0 20,-15 0 23,15-9 14,-15 9 20,15-9 17,-15 9 19,0-10 17,15 10 11,-14-9 12,-1 9 5,15-9 6,-15 9 5</inkml:trace>
  <inkml:trace contextRef="#ctx0" brushRef="#br0" timeOffset="289.9309">7580 12269 23,'0'-9'33,"0"9"12,0-10 12,0 10 14,0 0 10,0 0 15,0 0 25,0 0 16,0 0 23,0 0 15,0 0 14,0 0 21,0 0 9,15 10-4,-15-10-13,0 0-189,15 9-13,0 0 0,-15 1 0,15-10 0,0 9 0,-15 0 0,15 1 0,-1-1 0,1 0 0,0 0 0,0 10 0,-15-10 0,15 1 0,0-1 0,0 0 0,-15 10 0,15-10 0,-15 0 0,15 10 0,-15-10 0,0 1 0,0-1 0,0 10 0,0-10 0,0 0 0,-15 10 0,15-10 0,-15 0 0,0 10 0,-15-10 0,15 10 0,-29-10 0,14 0 0,-15 1-221,1-1-296,-16 0-18</inkml:trace>
  <inkml:trace contextRef="#ctx0" brushRef="#br0" timeOffset="1776.2378">6896 12539 112,'0'0'200,"0"0"30,0 0-9,0 0-13,0 0-11,0 0 11,0 0 5,0 0 15,0 0 2,0 9-230,15-9 0,-15 9 0,14-9 0,-14 10 0,0-1 0,15 0 0,-15 1 0,0 8 0,0-9 0,15 10 0,-15 0 0,0-1 0,15 10 0,-15 0 0,30 0 0,-30-9 0,0 18 0,0-9 0,15 0 0,0 0 0,0-1 0,-15 1 0,14-9 0,1 9 0,0 0 0,-15-10 0,15 1 0,0 0 0,-15-10 0,15 9 0,-15-8 0,0-1 0,0 10 0,0-10 0,0 0 0,0 1 0,0-1 0,0 0 0,0 0 0,0-18 0,-15 0 0,15 0-92,-15-1 3,0-8 0,0 8 11,0-8-1,1-1 31,-1 1 0,0-1 9,0 0 8,15 1 13,-30 8-2,15-8 14,15-1-3,-15 1 15,0 8-4,1-8 0,14 8-2,-15-8-2,0 9 11,15-10 5,-15 10 17,15-1 16,-15-8 8,15 8 12,-15 1 7,15 0 22,0 9 0,0-9 5,0 9-53,-15-10-48,15 20 0,15-10 0,-15 9 0,0 0 0,15 10 0,-15-10 0,15 10 0,-15-10 0,15 10 0,-15-1 0,15 10 0,0-9 0,-1 9 0,-14-10 0,15 10 0,0 0 0,0 0 0,15 0 0,-30 0 0,0-10 0,15 10 0,0-9 0,-15-1 0,15-8 0,-1 8 0,1-8 0,-15-1 0,15 0 0,0 1 0,0-10 0,-15 9 0,15-9 0,-15 9 0,15-9 0,-15-9 0,15 0 0,-15-1 0,14-8 0,-14-1 0,15-18 0,-15 0 0,15-10 0,-15 1 0,0-10 0,0-9 0,0 9 0,-15-9-415,0 0-250</inkml:trace>
  <inkml:trace contextRef="#ctx0" brushRef="#br0" timeOffset="9838.9317">7580 13283 103,'0'0'85,"0"0"-7,0 0-18,0 0-18,15 0-21,-15 0-5,0 0-3,0 0 11,0-9 18,0 9 12,15-10 0,-15 1 0,15 0-10,-15-1-6,15 1-16,-15 0-3,15-10-4,0 1-12,-1-1 3,1 0-3,0 1-2,0-1-1,15-9 1,-15 10-1,0-10 0,0 0 0,-1 0-2,1 9-3,0-9-11,15 1-10,-30 8-4,15-9-5,0 9-1,15 1 0,-16-1 1,1 1 1,-15 8 0,15 1 10,0 0 4,-15-1 6,15 1 7,-15 9 3,15-9 0,-15 9 7,0 0-1,0 0 0,0 0-6,0 0 1,0-9-14,0 9-3,0 0-3,0 0 1,0-10-1,-15 10 4,15 0-2,0-9 3,0 9 5,-15 0 1,15 0 0,0-9 3,0 9 4,0 0 0,-15 0 0,15-10 5,0 10-3,0-9 3,0 9 1,0 0 1,0 0 4,0 0 5,-15 0 5,15 0 1,0 0 6,0 0-1,0 0-3,-15 0 3,15 0 6,0 9 5,-14 1 2,14-1 6,-15 0 0,0 1-4,15-1 2,-15 0-5,0 10 0,0-10-3,15 10-8,-15-10-1,0 0 5,0 1-1,1 8-1,-1-9-8,0 1 1,0-1-7,0 0-2,15 1-9,-15-10 3,0 9-3,15-9-9,-15 9-16,15-9-31,0 0-25,0 0-13,0 0-7,0 0-1,0-9 5,15 0 11,0-1 10,15-8 11</inkml:trace>
  <inkml:trace contextRef="#ctx0" brushRef="#br0" timeOffset="9993.1381">8027 12688 49,'0'0'60,"15"0"1,-15 0 4,15 0-7,-15 0-1,14 9 7,-14-9 5,15 9 1,0-9 7,-15 10-5,15-1-13,0 0-22,0-9-20,0 9-7,0 1-17,0-1-45,-1 10-57,1-10-47,0 10-13,0-10 16</inkml:trace>
  <inkml:trace contextRef="#ctx0" brushRef="#br0" timeOffset="10689.9506">7655 13562 117,'-15'0'98,"15"0"-4,0 0-3,-15 0-10,15 0-18,0 0-3,0 0 3,0 0 13,0 0 15,0 0 46,0 0 38,15 0 14,0 0 6,0 0-10,14 0-17,1 0-32,0 0-108,0 0-28,14 0 0,-14 0 0,15-9 0,-1 9 0,1 0 0,0 0 0,-1 0 0,1 0 0,0 0 0,-1 0 0,1 9 0,0-9 0,-1 0 0,-14 9 0,15-9 0,-16 0 0,1 10 0,0-10 0,-15 9 0,15-9-35,-16 9-82,1-9-4,0 0 0,-15 0 1,15 9 7,-15-9-8,0 0 4,0 0-17,0 0-12,-15-9-10,0 0 5,0 0 6,-14-1 21,14 1 24,-15 0 25,15-1 18,0 1 15</inkml:trace>
  <inkml:trace contextRef="#ctx0" brushRef="#br0" timeOffset="10948.1155">8339 13348 27,'0'-9'47,"0"9"11,0 0 1,0-10-1,0 10 2,0 0 0,0 0 4,0 0 12,-15 0 10,15 0 13,0 0 22,15 10 23,-15-10-15,15 9-33,-15-9-29,15 9-25,0 1-15,0-1-13,0 0-9,0 1-5,0-1 1,14 0 1,-14 0 1,0 1-3,0 8-5,0-8-2,0-1 3,0 0 2,-1 1-2,1-1-2,-15 0 6,15 0 4,-15 10-1,0-10 2,-15 10 2,15-10 13,-15 10-1,1-1-6,-1 1-10,-15 0-26,-15-1-71,16 10-86,-31-9-61,0-1-43,1 10 15</inkml:trace>
  <inkml:trace contextRef="#ctx0" brushRef="#br0" timeOffset="20579.5739">12804 14185 38,'0'9'39,"-15"-9"0,15 0-5,-15 0-3,15 0 6,0 0 8,-14 0 8,14 0 3,0 0 9,-15-9 4,15 9 4,-15-9 6,15 0 6,-15 9 6,15-10 5,-15 1 8,15 9 5,-15-9-10,15-1-6,-15 1 10,15 0 21,-15-1-4,0 1-7,15 0 3,-14 0-12,14 9-72,-15-10-32,15 1 0,-15-10 0,0 10 0,15 0 0,-15-10 0,15 1 0,-15 8 0,0-8 0,15-1 0,-15 10 0,15-10 0,-14 1 0,14-1 0,-15 0 0,15 1 0,-15-1 0,15 1 0,-15-10 0,15 9 0,0-9 0,0 0 0,0 10 0,0-10 0,0 0 0,0 0 0,0 0 0,-15 9 0,15-9 0,0 10 0,0-10 0,15 9 0,-15 1 0,0-1 0,0-9 0,0 10 0,15-1 0,-15 0 0,15 1 0,-15-1 0,15 1 0,-1-1 0,1 0 0,0 1 0,0-1 0,0 1 0,15-1 0,-15 10 0,14-10 0,1 19 0,0-9 0,0-1 0,-1 10 0,1-9 0,15 9 0,-15 0 0,-1 9 0,1-9 0,0 10 0,0-1 0,-1 0 0,1 1 0,0-1 0,0 0 0,-1 1 0,1 8 0,-15 1 0,15-10 0,-15 19 0,15-9 0,-16-1 0,1 10 0,0-9 0,0 9 0,-15 0 0,15-1 0,-15 1 0,15 10 0,-15-11 0,0 1 0,0 0 0,0 9 0,0-9 0,-15 0 0,15 0 0,-15 9 0,0-9 0,0 10 0,0-11 0,1 1 0,-16 10 0,0-11 0,15 1 0,-15 0 0,1 0 0,-16-9 0,15 9 0,0-10 0,-14-8 0,-1 8 0,15-9 0,-14-9 0,-1 0 0,0 0 0,1 0 0,14-18 0,-15 9 0,16-1 0,-1-8 0,0-1 0,0 0 0,1-8 0,14 8 0,0 0-169,-15-9-165,30 1-51,-15-1-12,0 9 47</inkml:trace>
  <inkml:trace contextRef="#ctx0" brushRef="#br0" timeOffset="21763.9774">12194 12604 105,'0'0'85,"0"0"1,0 0-8,0 0-3,0 0 6,0 0 11,0 0 19,0 0 33,0 0 51,0 0-6,0 0 1,15 9-6,-15-9 2,15 9-41,-15 10-44,15-10-101,0 19 0,-1-9 0,16 18 0,-15 0 0,15 10 0,0-1 0,-16 1 0,16-1 0,0 1 0,-15-1 0,15 1 0,-1-1 0,-14-8 0,15-11 0,-15 1 0,-15-9 0,15 0 0,0-1 0,-15-8 0,0-1 0,0 0 0,0-18 0,-15-10 0,-15-9 0,0 0 0,1-9-3,-1-9-23,0-1 11,0 1 0,0 8 6,1-8 6,-1 9-6,0 9 14,15 0-5,0 9 4,1 1-4,-1 8-4,15 1 1,-15 0-1,15 9 1,0 0-6,0 0 7,0 9 21,0 10 18,15-1 3,-15 1-40,15 9 0,-1 0 0,1 0 0,0 0 0,0-1 0,15 1 0,-15 0 0,14-9 0,-14 9 0,15-10 0,-15 1 0,15-10 0,-15 1 0,14-1 0,1 0 0,-15-9 0,15 0 0,0-9 0,-1 0 0,-14-10 0,15-9 0,-15 0 0,15-9-90,-15 0-184,-1-10-48,-14 1-19,0-1 0,0 1 50</inkml:trace>
  <inkml:trace contextRef="#ctx0" brushRef="#br0" timeOffset="22383.1316">11867 13553 166,'0'0'121,"-15"0"1,15 0-8,-15 0-3,15 0 8,0 0 7,0 0 8,0 0-3,0 0 8,15 0 60,0 0 46,-1-10-3,1 10-164,15 0-78,0 0 0,0-9 0,14 9 0,-14-9 0,15 9 0,-16 0 0,1-10 0,0 10 0,0-9 0,0 9 0,-1 0 0,1 0 0,-15 0 0,15 0 0,-15 0 0,-1 0-96,-14 0-125,15 0 23,-15 0 10,15 0 24,-15 0 0,0 9-12,-15-9 9,15 0 15,-15 0 28,1-9 32,-1 9 34,-15-9 24,15 0 17,0-10 8,-15 10 14,16-10 11,-1 10 14,0-1 18,15 1 10,-15 0-1,15 0 1,0-1 10,0 10 20,0-9 13,0 9 9,15-9 2,0 9-2,14 0 0,-14 0-3,15 9-15,-15 0-10,15 1-19,-1-1 9,1 9 3,0 1-21,0-10-14,-15 10 56,14-10-29,-14 10-23,0-10-21,0 10 4,0-1-11,0 1 12,-15 9-25,-15 0-3,15 0 0,-15 0 0,-15 9-2,1-9-182,-16 9-120,0 0-81,-14 0-30,-16 1 46</inkml:trace>
  <inkml:trace contextRef="#ctx0" brushRef="#br0" timeOffset="23515.2691">11986 12855 53,'-15'-28'47,"0"-9"-8,0 0-7,-15 0-4,15-1 7,0-8 5,15-1 8,-14 10 3,-1-9 8,15-1-4,0-9 2,0 10-3,15-1-11,-1 1-10,1-1-11,0 10-6,0 0-3,15 0-2,0-1-5,-1 10-4,16 10 0,-15-1 1,14 1-8,1 8 6,15 10 1,-16 10-6,16 8 7,-16 1-3,16 18-5,-15 0-8,-16 10 4,16 9-6,-30 9 6,15 0 4,-30 0 2,0 0 4,0-9-1,-15 9 0,0-9 3,-15-10 5,0 1 17,-14-10 5,-1 0 16,0-9-16,-14-19 0,-1 1 1,1-10-5,-1-10-9,1-17-16,-1-1-1,1-19 3,14 1-16,0-10-30,1 0-45,14-9-60,15 9-42,15-9-4</inkml:trace>
  <inkml:trace contextRef="#ctx0" brushRef="#br0" timeOffset="24670.0535">10929 12316 32,'-15'0'24,"0"0"2,0 0 4,15-10 5,-15 10 9,1 0 6,14 0 17,0 0 14,-15-9 6,15 9 5,0 0-3,0 0-12,0 0-13,0 0-6,0 0-1,0 0 35,15-9 27,-15 9-3,14-10-10,1 1-14,0 9-2,15-9-12,-15 9-5,15-10-1,-1 10 5,16 0-21,0 0-19,-1-9-6,16 9-10,-1 0-12,16 0 2,-16 0-9,1 0-6,14 0 13,-14-9-9,-16 9 3,16 0-5,-15 0-27,-16 0-47,1 0-33,0 0-18,-15 0 11,0 0 19,-15 0-16,0 0-15,0 0-10,-15-9 6,0 9 15,0 0 17,-15-10 20,1 1 11,-1 0 13,0 9 6,0-10 9,0-8 9,1 8 10,-1 10 14,0-9 2,15 0 7,0 9 1,0-10 6,1 10 2,14-9-1,-15 9 1,15 0 5,0 0 30,15 0 11,-1 0 1,1 0 3,0 0-6,0 0-12,15 0-10,0 0-2,-1 9-8,1 1-5,0-1 0,0 0-4,0 10-2,-1 0 3,1-1 23,0 1-11,-15-1-6,0-8 14,-1 8 42,-14 1 19,0 0-6,0-1-4,-14 1-21,-16-1-20,15 1-17,-15 0-16,0-1-6,-14 1-4,-1-1-57,0 1-86,1 9-41,-16-10-35,16 10-15,-1-9 6,0 9 33</inkml:trace>
  <inkml:trace contextRef="#ctx0" brushRef="#br0" timeOffset="25396.0768">11509 13441 110,'-15'9'74,"1"1"-13,-1-10-11,0 9 2,15-9 1,-15 0-2,15 0-14,0 0-2,0-9 5,0-1 19,15-8-1,15-10 3,-1-9-12,1-10-14,0 1-9,15-10-4,14-9-14,-14 0-1,14-1-3,-14 1 1,14 0-5,-14 0 0,0 19 0,-15-1 0,-1 1-7,1 18-4,-15 0-4,0 9 4,0 1 12,-15 8-5,15 1 1,-15 9-7,0-9-2,0 9 2,0 0 2,-15 0 3,15 0 1,-15 0 1,0 9-1,15-9-1,-15 9 0,0 1-1,15-10-3,-15 9 0,15-9 2,0 0-8,0 9-2,-15-9-5,15 0 1,0 0 4,0 0 3,0 0 1,0 0 6,0 0-1,0 0 6,0 0 4,0 0-4,0 0 0,0 9 2,-14-9 2,14 10 1,-15-1 5,15 0 6,-15 1 2,15-1 7,-15 10 3,0-10-2,0 10 7,-15 8 1,1-8 0,14 9-5,-15 0-8,0 9 0,0-9-11,-14 9-4,14-9 0,-15 0-1,16 0-5,-1 0 3,0-10 1,0-8 3,15 8-9,0-18 7,15 10-35,-14-10-29,14-10-29,14-8 1,-14-10-5,30 0-9,-15-9 4,30-10 5,-15 1 10,14-1 13</inkml:trace>
  <inkml:trace contextRef="#ctx0" brushRef="#br0" timeOffset="25529.1177">12075 12474 69,'0'0'96,"15"0"7,-15 0-15,0 0-14,15 0 30,-15 0 38,0 18 14,15 1-14,-15-1-31,0 10-41,14 0-28,1 9-24,0 10-12,0 0-91,0 8-123,0 10-88,15 1 0</inkml:trace>
  <inkml:trace contextRef="#ctx0" brushRef="#br0" timeOffset="26792.9907">15111 9441 235,'-15'-9'200,"15"0"-25,-15 9-12,15-10-16,-15 1 21,15 0 38,-15-1 25,1 1-8,14-9 4,-15 8-155,0 1-72,0-10 0,0 10 0,0-10 0,0 10 0,0-9 0,1 8 0,-1 1 0,0 9 0,0-9 0,0 9 0,0 0 0,0 9 0,0 0 0,0 10 0,1 9 0,-1 0 0,0 9 0,15 9 0,-15 1 0,0 9 0,15 9 0,0 9 0,-15 1 0,15-1 0,0 10 0,0-1 0,-15-8 0,15 9 0,0-10 0,0 0 0,-15-8 0,15 8 0,0-9 0,-14-9 0,14 0 0,0-19 0,0 0 0,0-9 0,0-9 0,0-1 0,-15 1 0,15-10 0,-15-27 0,-15-10 0,15 0-262,-15-9-23,15-19 3,-14 0 14,-1-9 27,0 0 44,0 0 58,1-1 58,14 20 39,-15-1 27,15 10 34,0 0 35,0 18 24,0 1 51,15-1 29,-14 10 28,14 9 23,0-9 23,0 9-2,0 0-17,0 0-21,0 0-80,14 0-112,16 0 0,-15 9 0,15-9 0,0 0 0,14-9 0,-14 9 0,15-10 0,-1 10 0,1-9 0,0 0 0,14-1 0,1 1 0,-16 0 0,1-1 0,15 1-75,-16 9-297,-14 0-11,15 0 16,-31 0 52,16 0 79</inkml:trace>
  <inkml:trace contextRef="#ctx0" brushRef="#br0" timeOffset="27799.2371">15022 9832 228,'0'-9'183,"0"9"-10,0 0-21,0 0 24,0 0 63,0 0 45,15 0 18,-1 0-24,1 0-246,0 0-32,0 0 0,15 0 0,0 0 0,-15 9 0,14-9 0,1 0 0,-15 0 0,15 0 0,-1 0 0,-14 9 0,0-9 0,0 0 0,0 0 0,0 0 0,0 0-100,-15 0-102,0 0 13,0 0 22,0 0-6,0 0 9,-15 0 23,0 10 25,0-10 31,0 0 25,-15 9 17,1 0 23,-1 0 8,0 1 12,15-1 15,-14 0 24,14 10 37,0 0 46,0-1 45,0 1 36,0-1 21,15 10 20,-15 0 21,15 0-148,0 0-117,-15 9 0,15-9 0,0 9 0,0 1 0,0-11 0,0 1 0,0 0 0,15-9 0,-15 9 0,0-19 0,15 10 0,-15-10 0,0 0 0,15-9 0,0 0 0,0 0 0,0-9 0,0 0 0,-1-10-208,16 0-47,-15 1 1,0-10 14,15 0 57,-15 0 86,14 0 33,-14-9-8,0 9-8,0-9-2,0 9 22,0-9 20,-15 9 26,15 0 27,-15 9 36,0 1 18,0 8 29,0-8 21,0 9 22,0 9 19,0-10 16,0 10 16,0 0 10,0 0-19,0 0 5,0 10-107,0-1-79,0 9 0,0 10 0,-15 10 0,15-10 0,0 9 0,0 0 0,-15 0 0,15 0 0,0-9 0,-15 0 0,15 0 0,0-9 0,0-1 0,0-8 0,0-1 0,0 0 0,0-18 0,15 0 0,-15-10 0,15-9 0,0 0 0,0-9 0,-1 0 0,1 9 0,0-9 0,0 9 0,-15 0 0,15 9 0,0 1 0,-15-1 0,15 10 0,0-1 0,0 20 0,-15-1 0,0 0 0,14 19 0,-14-9 0,0 9 0,0 0 0,0 0 0,0-1 0,-14-8 0,14 9 0,0-9 0,0-10 0,0 0 0,0 0 0,0-27 0,0-1-129,14-9-80,-14 0 7,15-9 41,0-9 77,-15 9 45,15-10 20,0 0 9,0 1 2,0 9 10,-15 0 0,15 18 0,-1-9 12,-14 19 22,15-1 35,0 1 33,-15 0 41,15 9 34,-15 9 35,15-9-122,-15 19-92,15-10 0,-15 10 0,15 9 0,-15-10 0,15 10 0,-15 0 0,15 9 0,-1-9 0,-14 0 0,15 0 0,-15 9 0,15-9 0,-15 9 0,0 0 0,0-9 0,0 10 0,0-1 0,0 0 0,0-9 0,0 9 0,-15-9 0,15 9 0,-15-9 0,15-9 0,-14-1 0,14 1 0,0-10 0,0 0 0,-15 1 0,15-20-38,-15 1-332,0-9-29,0-1-16,0-18 51</inkml:trace>
  <inkml:trace contextRef="#ctx0" brushRef="#br0" timeOffset="27976.0071">15944 10018 432,'0'0'282,"15"0"-46,0 0 14,0 9 29,0-9 40,0 10-70,0-1-249,0 0 0,0-9 0,-1 10 0,1-10 0,0 9 0,0-9 0,0 9 0,15-9 0,-15 0 0,14 9 0,-14-9-36,0 0-315,0 0-27,-15 0 25,15 0 40,-15 0 56,-15 0-99</inkml:trace>
  <inkml:trace contextRef="#ctx0" brushRef="#br0" timeOffset="28128.8115">16093 10195 254,'-15'18'333,"1"1"21,-1 0-2,0-10 10,0 9 12,15-8-356,0 8-18,0-8 0,0-1 0,0 0 0,15 1 0,0-1 0,0-9 0,-1 0 0,16 0 0,0 0 0,0-9 0,14 9 0,-14-10 0,-15 1-405,15 0-75,0-1 67,-1 1 84</inkml:trace>
  <inkml:trace contextRef="#ctx0" brushRef="#br0" timeOffset="28703.4951">16837 9739 174,'0'-9'157,"-14"-10"-15,14 0-12,-15 1-6,15-1 23,0 1 40,-15-1 29,15-9 33,-15 10 12,15-1-1,-15 0-260,15 1 0,-15 8 0,15 1 0,0 0 0,-15-1 0,0 10 0,0 0 0,1 19 0,-1-10 0,0 19 0,-15 0 0,15 9 0,0 10 0,0-1 0,1 10 0,-1 9 0,0 0 0,0 10 0,0 9 0,15-10 0,-15 10 0,15-1 0,0 1 0,0 0 0,0-10 0,0 1 0,0-1 0,0-9 0,0 0 0,0-9 0,0-9 0,0-10 0,0-9 0,0-10 0,0 1 0,0-10 0,0 1 0,-15-20 0,15-18-28,-15-9-242,0-9-9,1-19 17,-1-10 31,0-9 49,-15 1 48,15-1 44,15 0 32,-15 19 27,15 0 11,0 9 14,0 10 12,0 9 31,15 9 36,-15 0 32,0 9 24,15 1 18,-15 8 21,0 1 34,0 9 32,15-9 35,0 9-48,0 0-221,0 0 0,-1 0 0,16 0 0,0 0 0,0 0 0,0 0 0,-1-10 0,16 10 0,-15-9 0,-1 9 0,16-9 0,-15-1 0,0 1-93,-1 0-235,1 9-31,0 0 16,-15-10 32,0 10 64,0 0 71</inkml:trace>
  <inkml:trace contextRef="#ctx0" brushRef="#br0" timeOffset="29531.83">16882 9990 205,'0'0'181,"0"0"0,0 0-23,0 0 26,0 0 34,0 0 38,15 0 16,-15 0-33,15 0-86,0 0-153,0 0 0,-1 0 0,1-9 0,0 9 0,0 0 0,0 0 0,-15 0-71,15-10-129,0 10-19,-15 0 13,0 0 39,0 10 28,0-10 32,0 9 27,0 0 30,0 1 23,-15 8 14,0 1 6,0 0 17,0-1 39,0 1 42,0 9 42,1 0 43,14-1 31,-15 11 30,0-10 24,0 9-139,15 0-122,-15 0 0,15 0 0,0-9 0,0 0 0,0 0 0,0-9 0,15-1 0,-15 1 0,15-1 0,-15-8 0,15-1 0,0 0 0,-1-9 0,1 0 0,0 0 0,0-9 0,15 0-218,-15-10-63,0 1 0,0-10 19,-1 0 41,1-9 75,0-10 35,0 10 22,0-10 34,-15 10 26,15 0 24,0 9 34,-15 9 39,0 1 41,0-1 41,0 10 33,0 9 29,0-9 23,0 9 23,0 0 15,0 0-92,0 9-181,0 10 0,0-10 0,0 19 0,0-10 0,-15 10 0,15 0 0,0 0 0,-15 0 0,15 0 0,0 0 0,0 0 0,-15-10 0,15 1 0,0-1 0,0 1 0,0-10 0,0 1 0,15-10 0,-15-10 0,15-8 0,0-1 0,0 1 0,-1-10 0,1-10 0,0 1 0,0 9 0,0-9 0,0 9 0,0 0 0,15 0 0,-16 10 0,1-1 0,0 1 0,-15 8 0,15 1 0,0 9 0,-15 9 0,0 10 0,0 0 0,0-1 0,0 10 0,0 0 0,0 0 0,0 0 0,-15-10 0,15 1 0,0 0 0,-15-1 0,15-9 0,0 1 0,0-1 0,0 0 0,0-9-264,15 0-30,-15 0 7,0 0 24,15-9 28,-15 9 56,15-19 64,0 10 28,0 0 30,-1-10 14,-14 10 19,15 0 13,0-1 20,0 10 29,-15-9 34,0 9 40,15 0 49,-15 0 40,0-9 39,0 9 24,15 0 32,-15 0 19,0-10-164,15 10-151,-15-9 0,15 9 0,-15-9 0,15 0 0,-1 9 0,1-10 0,0 1 0,0 9 0,0-9 0,0 9 0,0-10-190,-15 10-143,15 0 42,0 0 21,-15 0-1,0 0 25,14 0 60,-14-9-71</inkml:trace>
  <inkml:trace contextRef="#ctx0" brushRef="#br0" timeOffset="30030.9538">17820 10027 133,'0'-9'199,"0"0"34,0 9-9,0 0-9,0 0-3,0 0 23,0 0 37,0 0 36,0 0-292,0 9-16,0 0 0,0 10 0,0 9 0,0 0 0,0 0 0,0 9 0,0-9 0,0 0 0,0 0 0,0-1 0,0-8 0,0 0 0,0-1 0,0 1 0,0-10 0,0 0 0,0 1 0,0-10-121,0 0-110,15 0-11,-15-10 9,14 1 3,-14-9 7,15-1 27,0-9 42,-15-9 45,15 9 50,0-19 35,-15 10 24,15-9 16,0 9 13,0-1 22,0 10 27,-15 0 39,14 1 35,-14 8 41,0 0 33,15 10 22,-15 0 27,0-1 3,15 1-119,0 9-159,0 9 0,0 1 0,-15-1 0,15 10 0,0-1 0,-1 10 0,1-9 0,0 9 0,0 9 0,0-9 0,-15 0 0,15 9 0,-15 0 0,0-9 0,0 9 0,0 0 0,0-9 0,0 10 0,-15-11 0,15 1 0,-15 0 0,15-9 0,-15-1 0,0 1 0,0 0 0,1-10 0,-1 10 0,0-19 0,0 9 0,-15-9 0,15 0 0,-14-9 0,-1-1 0,0 1 0,15 0 0,-15-1 0,15-8 0,-14 8-16,14 1-306,15-9-39,-15 8-13,15 1 20,0 0 69</inkml:trace>
  <inkml:trace contextRef="#ctx0" brushRef="#br0" timeOffset="30382.7334">18162 10297 32,'-15'-9'38,"0"-10"19,0 10 25,0 9 22,15-9 19,0 9 18,-14-10 20,14 10 23,0 0 23,0 0 35,0 0 32,14 0 69,-14 0-284,15 10-59,0-10 0,0 0 0,0 0 0,0 9 0,15-9 0,-15 0 0,14 0 0,-14 0 0,15 0 0,0 0 0,-1 0 0,-14 0 0,15 0 0,0 0 0,-15-9-35,0 9-235,0 0-13,-1 0 2,-14-10 26,0 10 13,0-9 39,0 9 40,0-9 163,0-10-307</inkml:trace>
  <inkml:trace contextRef="#ctx0" brushRef="#br0" timeOffset="30549.1058">18415 10102 28,'0'-10'65,"-15"1"38,15 9 34,0 0 32,0 0 24,0 0 14,0 0 27,0 0 27,0 0 28,0 0 10,0 0-237,0 9-62,0 1 0,0 8 0,15 1 0,-15 9 0,0 9 0,0 0 0,0 0 0,0 1 0,0-1 0,0 0 0,0 0 0,0 0 0,0-9 0,0 0 0,-15 0 0,15-9-5,0 9-385,0-19-24,0 10-9,0-10 62</inkml:trace>
  <inkml:trace contextRef="#ctx0" brushRef="#br0" timeOffset="31164.9111">19070 9841 116,'-15'0'115,"15"-9"-4,0 0-8,0-1-3,0 1-2,0 0 18,0-10 29,0 1 12,0-1 8,15 0-6,-15 1-3,0 8-8,0-8-5,0 9-7,0-10-57,0 10-79,0-1 0,-15 1 0,0 9 0,0 0 0,-15 9 0,16 1 0,-1 8 0,-15 1 0,15 9 0,-15 9 0,15 9 0,-14 1 0,14-1 0,0 10 0,0 0 0,15 9 0,-15-9 0,15 0 0,0 0 0,-15-1 0,15-8 0,0 9 0,0-10 0,15 1 0,-15-10 0,0 0 0,0 0 0,15-18 0,-15 9 0,0-9 0,0-1 0,0-9 0,0 1 0,0-1 0,0 0 0,0-18 0,0 0 0,-15-10-148,0-9-136,0-9 12,0-10 11,1 1 35,-16-10 29,0 0 43,15 1 40,-15-1 35,15 9 26,1 1 26,14 9 19,-15 9 26,15 9 28,-15 0 36,15 1 41,0 9 36,0 9 34,0-10 9,0 10 21,0 0 76,0 10 42,15-10-204,-15 9-137,15 0 0,-1 0 0,1 1 0,0-1 0,15-9 0,0 9 0,0-9 0,14 0 0,-14 0 0,15 0 0,-1 0 0,1-9 0,-15 9 0,14-9 0,1 9-114,-15-10-272,-1 1-31,1 9 13,0-9 75</inkml:trace>
  <inkml:trace contextRef="#ctx0" brushRef="#br0" timeOffset="31377.8186">19293 9925 559,'0'0'424,"0"9"-85,0-9-112,0 0-37,15 0 28,-15 0-128,15 0-90,0 0 0,0 0 0,0 0 0,-1 0 0,16 0 0,-15 0 0,15 0 0,-15-9 0,14 9 0,1 0 0,-15 0 0,0 0 0,0 0-214,0-9-71,-15 9 8,0 0 15,0 0 26,0 0 23,0 9 32,0-9 37,-15 0 36</inkml:trace>
  <inkml:trace contextRef="#ctx0" brushRef="#br0" timeOffset="31608.1402">19323 10018 153,'-15'9'157,"15"10"32,-15-10 28,15 1 35,-15 8 31,15 1 52,-15-1 25,15 1-259,0 9-101,-15-10 0,15 10 0,-14 0 0,14 9 0,0-9 0,-15 10 0,15-11 0,0 1 0,0 0 0,0-9 0,0-1 0,15 10 0,-15-18 0,14 8 0,1-8 0,0-1 0,0 0 0,0-9 0,0 0 0,0 0-114,0-18-132,0 8-23,-1-8 0,16-10 10,-15 9 28,0-9 36,-15-9 46,15 9 37,0-9 31,0 0 27,-15 9-13</inkml:trace>
  <inkml:trace contextRef="#ctx0" brushRef="#br0" timeOffset="31993.9935">19516 10139 11,'15'-19'32,"-15"1"26,15 8 37,-15 1 35,0 0 44,0 0 31,0 9 33,0 0 25,0 0 25,0 0 25,0 0-73,0 9-240,0 0 0,0 10 0,0-1 0,0 10 0,0 0 0,0 9 0,0 1 0,-15-1 0,15-9 0,0 9 0,-15 0 0,15-9 0,0 0 0,0 0 0,-15-10 0,15 1 0,0-10 0,0 1 0,0-1 0,0-18 0,15-10 0,0 0 0,-15-9 0,15 1 0,0-11 0,0 1 0,0 9 0,0-9 0,0 9 0,-1 0 0,-14 0 0,15 10 0,0-1 0,0 1 0,-15-1 0,15 19 0,-15-9 0,15 9 0,-15 9 0,15 10 0,-15-1 0,0 1 0,0 9 0,0 0 0,0-1 0,0 1 0,0 0 0,0 9 0,0-9 0,0 0 0,-15 0 0,15 0 0,0-9 0,0-1 0,0 1 0,0-10 0,0 0 0,0 1 0,0-1 0,0-9-146,0 0-135,0 0-5,0 0 13,0 0 9,0 0 21,0-9 37,0-1 48</inkml:trace>
  <inkml:trace contextRef="#ctx0" brushRef="#br0" timeOffset="32183.642">19784 10316 191,'15'-10'213,"-15"10"26,0 0-9,0 0 0,0 0 20,0 0 40,0 0 38,0 0-252,15 0-76,0 0 0,0 0 0,0 0 0,0 0 0,-1 0 0,1 0 0,-15 0-19,15 0-275,-15 10-25,15-10-6,-15 0 30,15 9 100,-15-9 31,0 0 3,15 0-106</inkml:trace>
  <inkml:trace contextRef="#ctx0" brushRef="#br0" timeOffset="32665.7454">20022 10055 138,'0'0'123,"0"0"5,0 0 0,-15 0 5,15 0 22,0 0 27,0 0 29,0 0 10,0 0-11,0 0-14,0 0-31,0 0-108,15 0-57,0 0 0,0 0 0,0 0 0,0 0 0,0 0 0,0 0 0,0 0 0,-1 0 0,-14 10 0,15-10 0,-15 9 0,15 0 0,-15 0 0,0 10 0,0-10 0,0 10 0,0-10 0,0 10 0,0-1 0,0 1 0,0 0 0,-15 9 0,15-10 0,-15 10 0,1 0 0,-1-9 0,0 8 0,-15-8 0,15 9 0,0-9 0,0-1 0,0 1 0,1-10 0,14 10 0,-15-10 0,0 0 0,15 1 0,0-1 0,-15-9 0,30 0 0,0-9 0,0 9 0,-1-10 0,1 1 0,15 0 0,0-1 0,-15 1 0,15 0 0,-16-1 0,1 10 0,15-9 0,-15 0 0,0 9 0,-15 0-62,0 0-215,0 0-41,0 0-15,0 0 4,0 9 34,0-9-133</inkml:trace>
  <inkml:trace contextRef="#ctx0" brushRef="#br0" timeOffset="33068.4815">20499 9785 105,'0'0'124,"0"0"41,0 0 29,-15 0 20,15 0 31,0 0 35,0 10 49,0-10 19,0 0-305,0 9-43,0 0 0,15-9 0,-1 10 0,1-1 0,0-9 0,15 9 0,-15-9 0,0 10 0,15-10 0,-16 0 0,1 0 0,0 9 0,0-9 0,0 0 0,-15 9 0,0 0 0</inkml:trace>
  <inkml:trace contextRef="#ctx0" brushRef="#br0" timeOffset="33241.4909">20692 9906 2047,'0'19'0,"-15"9"0,15-10 0,-15 10 0,15 0 0,0 10 0,-15-11 0,15 11 0,0-1 0,0 9 0,0 1 0,15 9 0,-15-10 0,15 10 0,-15-10 0,15 10 0,-15 0 0,0-9 0,15-1 0,-15 1 0,15-1 0,-15-9 0,0 1 0,0-11 0,0 1 0,0-9 0,-15 0 0,15-1 0,-15 1 0,-15-10 0,15 0 0,-29 1 0,14-1 0,-59-9 0,14-9 0,1-1 0,-1 1 0,-14-19-279,-75 0-413</inkml:trace>
</inkml:ink>
</file>

<file path=ppt/ink/ink9.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traceFormat>
        <inkml:channelProperties>
          <inkml:channelProperty channel="X" name="resolution" value="393.84616" units="1/cm"/>
          <inkml:channelProperty channel="Y" name="resolution" value="393.84616" units="1/cm"/>
          <inkml:channelProperty channel="F" name="resolution" value="999.51166" units="1/in"/>
        </inkml:channelProperties>
      </inkml:inkSource>
      <inkml:timestamp xml:id="ts0" timeString="2019-01-30T07:08:59.926"/>
    </inkml:context>
    <inkml:brush xml:id="br0">
      <inkml:brushProperty name="width" value="0.05292" units="cm"/>
      <inkml:brushProperty name="height" value="0.05292" units="cm"/>
      <inkml:brushProperty name="color" value="#FF0000"/>
    </inkml:brush>
    <inkml:context xml:id="ctx1">
      <inkml:inkSource xml:id="inkSrc42">
        <inkml:traceFormat>
          <inkml:channel name="X" type="integer" max="1440" units="cm"/>
          <inkml:channel name="Y" type="integer" max="900" units="cm"/>
        </inkml:traceFormat>
        <inkml:channelProperties>
          <inkml:channelProperty channel="X" name="resolution" value="35.29412" units="1/cm"/>
          <inkml:channelProperty channel="Y" name="resolution" value="35.29412" units="1/cm"/>
        </inkml:channelProperties>
      </inkml:inkSource>
      <inkml:timestamp xml:id="ts1" timeString="2019-01-30T07:10:28.840"/>
    </inkml:context>
  </inkml:definitions>
  <inkml:trace contextRef="#ctx0" brushRef="#br0">4410 8437 70,'104'93'23,"16"-10"-36,-16-8-59</inkml:trace>
  <inkml:trace contextRef="#ctx0" brushRef="#br0" timeOffset="1435.9812">2907 6586 241,'-15'-10'210,"15"10"15,-15-9 29,15 9-3,0 0-8,-15 0-15,15 0-14,0 0-33,15 9-181,0-9 0,0 0 0,15 0 0,0 0 0,-1 0 0,-14 0 0,15-9 0,0 9 0,29 0 0,-29-9 0,0 9 0,0 0 0,-1 9 0,16-9 0,-15 9 0,0 1 0,-1-10 0,1 18 0,0-8 0,0-1 0,14 0 0,-14 0 0,-30 1 0,30-1 0,0-9 0,-1 9 0,1-9 0,15 0 0,-15 0 0,-16-9 0,31 9 0,-15 0 0,0-9 0,-16 9 0,16 0 0,0 0 0,-15 0 0,0 0 0,0 0 0,0 0 0,-1 9 0,16-9 0,-15 0 0,0 0 0,15 0 0,0 0 0,-16-9 0,16-1 0,15 1 0,-15 0 0,14 0 0,-14-10 0,0 10 0,0 9 0,-1-10 0,-14 10 0,0 0 0,0 0 0,15 0 0,-30 0 0,0 10 0,29-10 0,-29 9 0,0-9 0,15 0 0,0 0 0,0 0 0,15 0 0,0 0 0,29-9 0,-29-1 0,0 10 0,14-9 0,1 0 0,0 9 0,-16 0 0,16 0 0,0 9 0,-16 0 0,16 1 0,-15-1 0,-15 10 0,15-1 0,-1 1 0,-14-1 0,15 1 0,-15-10 0,15 10 0,-1-10 0,1 0 0,0-9 0,0 0 0,14-9 0,1 0 0,0-10 0,14 1 0,-14-1 0,-1 0 0,1 10 0,-15-9 0,0 8 0,-1 1 0,-14 0 0,15 9 0,-30 0 0,0 9 0,0 0 0,-30 10-235,15-1-367,-14 1 41</inkml:trace>
  <inkml:trace contextRef="#ctx0" brushRef="#br0" timeOffset="4215.8367">8860 2688 258,'0'0'271,"-15"0"-45,15 0-40,0 0-3,0 0 12,0 0 26,-15 0 30,15 0 5,0 0-256,0 19 0,0-1 0,0-8 0,0 8 0,0 10 0,0 0 0,0 9 0,0-18 0,0 9 0,0 9 0,15 0 0,-15 10 0,0-10 0,0 9 0,0 1 0,0 0 0,0-10 0,0 9 0,-15 10 0,15-9 0,0 8 0,0-8 0,-14 9 0,14-1 0,0 11 0,-15-20 0,15 10 0,0 0 0,0 0 0,-15-10 0,15 10 0,0-10 0,0 1 0,0-1 0,0 1 0,0-10 0,0-9 0,-15 9 0,15-18 0,0 9 0,0-19 0,0 0 0,0 1 0,0-1 0,0-18 0,0-10 0,-15 0 0,15-18 0,-15 0-99,15-10-354,-15 10-20,0-28 52,15 9-175</inkml:trace>
  <inkml:trace contextRef="#ctx0" brushRef="#br0" timeOffset="4985.7625">8845 2567 226,'-15'0'170,"1"-18"-29,-1 8 15,0 10 36,15-9 28,-15 9 34,15-9 34,0 9 19,0-10-214,15 10-93,0-9 0,0 0 0,-1 9 0,1-9 0,15 9 0,-15 0 0,0-19 0,15 19 0,-15 0 0,-1-19 0,16 19 0,-15 0 0,0 0 0,15-18 0,-1 8 0,-14 10 0,15 0 0,0-9 0,0 9 0,-1 0 0,1 0 0,0 9 0,0-9 0,-1 0 0,1 10 0,15-10 0,-15 0 0,14 18 0,1-18 0,-15 0 0,14 0 0,1 0 0,0 19 0,-1-19 0,-14 0 0,15 0 0,-1 0 0,-14 19 0,15-19 0,-15 0 0,-1 0 0,-14 0 0,0 0 0,0 0 0,0 0 0,0 0 0,0 0 0,-30 0 0,0 0 0,0 0 0,0 0 0,15 9 0,-15 0 0,0 0 0,15 1 0,-15 8 0,1 10 0,14-9 0,-15-1 0,0 10 0,0 10 0,15-1 0,-15 0 0,0 0 0,15 10 0,-15-1 0,15 10 0,-15-9 0,15 8 0,-15 1 0,15-9 0,-14 9 0,14-10 0,0 10 0,0-10 0,-15 1 0,15 18 0,0-28 0,0 28 0,0-18 0,0 9 0,0-1 0,0 11 0,0-20 0,0 10 0,0-10 0,0 1 0,0-1 0,0-8 0,15-1 0,-15-9 0,0 9 0,0-19 0,0 1 0,0 0 0,0-10 0,0 0 0,0 1 0,0 8 0,-15-18 0,15 0-85,0 0-304,-15-18-38,0 8 18,15 10 89</inkml:trace>
  <inkml:trace contextRef="#ctx0" brushRef="#br0" timeOffset="5484.4039">8830 4297 155,'-14'0'197,"14"-9"8,-15 9 17,15 0 36,-15 0 55,15 0 67,0 0-63,15 0-317,0 0 0,-1 0 0,16 0 0,-15 0 0,15 0 0,0-9 0,-1 9 0,16 0 0,-15 0 0,14 0 0,1 0 0,0-19 0,-1 19 0,1 0 0,15-18 0,-16 8 0,1 10 0,0-9 0,14 9 0,-14-9 0,-1 9 0,1-10 0,-15 1 0,14 9 0,-29 0 0,0-9 0,0 9 0,0 0 0,-15-10 0,-15 10 0,0 0 0,15 0-484,-30-9-149</inkml:trace>
  <inkml:trace contextRef="#ctx0" brushRef="#br0" timeOffset="22692.0675">4217 7786 17,'-15'0'18,"15"-10"6,0 10 15,-15 0 13,15 0 14,0-9 18,0 9 22,0 0 30,0 0 36,0 0 42,0 0 32,-15 0 14,15-9-34,0 9-6,0-10-53,0 1-167,0 0 0,0-1 0,15 10 0,0 0 0,0 0 0,0 0 0,0 0 0,-1 0 0,16 10 0,-30-10 0,30 0 0,-15 9 0,0-9 0,0 9 0,0-9 0,-1 10 0,16-10 0,-15 9 0,0 0 0,15-9 0,-30 0 0,29 10 0,-14-10 0,0 0 0,0 0 0,0 0 0,0 0 0,0 0 0,0-10 0,0 10 0,-1-9 0,16 9 0,-30-9 0,30 9 0,-15-10 0,0 10 0,0-9 0,-1 9 0,16-9 0,-15 9 0,0 0 0,30-10 0,-45 10 0,29 0 0,-14-9 0,15 9 0,0-9 0,0 0 0,-1-10 0,31 10 0,-45-10 0,29 0 0,-14 10 0,15-9 0,-15-1 0,-1 10 0,16-1 0,-15 1 0,-15 9 0,14-9 0,16 9 0,-45 0 0,15 0 0,0 0 0,0 0 0,0 0 0,-1 0 0,1 0 0,0 0 0,0 0 0,0 0 0,0 0 0,0 0 0,15 0 0,-30 0 0,14 0 0,1 0 0,-15-10 0,15 10 0,0 0 0,0-9 0,0 9 0,-15-9 0,15 9 0,-15-9 0,15 9 0,-15-10 0,0 10-166,0 0-322,0 0 5,14 0 79</inkml:trace>
  <inkml:trace contextRef="#ctx0" brushRef="#br0" timeOffset="31286.731">4008 8660 309,'0'0'330,"0"0"13,0 9 46,0-9 43,0 0-188,0 10-244,0-1 0,0 0 0,15 0 0,0-9 0,0 0 0,30 0 0,-15 0 0,14 0 0,16 0 0,-1 0 0,16 0 0,-1 0 0,0 0 0,1 10 0,14-10 0,0 9 0,16 0 0,-31-9 0,45 10 0,-44-1 0,44-9 0,-45 0 0,45 0 0,-45 0 0,1 0-109,-1 0-380,-14 0-13,-16 9 86</inkml:trace>
  <inkml:trace contextRef="#ctx0" brushRef="#br0" timeOffset="51075.385">12507 3237 473,'0'-9'362,"0"9"-53,-15 0-34,15 0-24,0 0-14,-15 0-97,15 9-140,0 0 0,0 1 0,0 8 0,15 1 0,-15 18 0,0-18 0,15-1 0,-15 10 0,0 9 0,0-9 0,14 0 0,-14 0 0,0 9 0,0-18 0,-14 18 0,14 10 0,0-1 0,-15 10 0,0 0 0,15 0 0,-15-1 0,15 1 0,-15 0 0,15-19 0,0 10 0,0-10 0,0 0 0,0-9 0,0-9 0,0 18 0,0-37 0,0 9 0,0 0 0,0 1 0,0-1 0,0-18 0,15 9 0,0-10 0,0 1 0,0 0 0,14 9 0,1-19 0,15 19 0,-16-18 0,31 8 0,-15 1 0,14 9 0,1-9 0,14-1 0,1 10 0,-1-9 0,15 9 0,1 0 0,-1 0 0,15-9 0,0 9 0,15 0 0,0 0 0,0 0 0,0 0 0,15-10 0,15 10 0,-15-9 0,15 0 0,0 9 0,0-19 0,-1 19 0,16-18 0,-15-1 0,0 10 0,0-10 0,0 10 0,-1 0 0,1-1 0,0 1 0,-15 9 0,15-19 0,0 19 0,-15 0 0,14 0 0,-14-18 0,0 18 0,0 0 0,0 0 0,-15 18 0,-15-18 0,1 0 0,-1 19 0,-15-19 0,-15 9 0,1 1 0,-16 8 0,1-9 0,-15 1 0,-16-1 0,1 0 0,-15-9 0,0 0 0,0 0 0,-15-9-87,0 0-418,0-19-19,-15 0 86</inkml:trace>
  <inkml:trace contextRef="#ctx0" brushRef="#br0" timeOffset="52067.0841">12566 2084 75,'0'0'87,"0"-19"6,0 19 11,0 0 9,0 0 19,0 0 18,0 0 16,0 0 22,0 0 13,0 0-1,0 0 13,0 0-1,0 0-99,0 0-113,0 19 0,0-19 0,0 18 0,0 1 0,0-1 0,0 10 0,-15 28 0,15-19 0,0 10 0,0 9 0,0-10 0,0 10 0,0 9 0,0-9 0,0 9 0,0-9 0,-15 18 0,15 1 0,0-1 0,0 10 0,-15-1 0,15 11 0,-14-11 0,-1 10 0,15 0 0,-15 0 0,0-9 0,15 9 0,-15-9 0,15-1 0,0 1 0,0-9 0,0 8 0,0-36 0,0 9 0,0-10 0,0-18 0,0 9 0,15-9 0,-15-9 0,0-10 0,0 0 0,0-9-73,0-9-317,0 0-48,0-38 20,0-9 81</inkml:trace>
  <inkml:trace contextRef="#ctx0" brushRef="#br0" timeOffset="53020.5566">12640 1879 127,'0'0'197,"0"0"-26,0 0-45,0 0-25,0 19 11,0-19 74,0 0 43,0 0 14,0 9-27,15-9-12,-15 9-69,15 0-135,0-9 0,0 19 0,15-19 0,0 0 0,-1 0 0,1 0 0,15 0 0,-1 19 0,16-19 0,-1 0 0,-14 0 0,15 0 0,14 0 0,-14 0 0,-1 18 0,15-18 0,1 19 0,-1-19 0,1 0 0,-1 18 0,15-18 0,1 10 0,-1-1 0,0-9 0,16 9 0,-1-9 0,0 19 0,0-19 0,15 0 0,-15 0 0,15 0 0,-14 0 0,-1 19 0,15-19 0,-15 0 0,0 0 0,0 18 0,1 1 0,-1-19 0,0 18 0,-15-8 0,15-1 0,-14 19 0,-1-28 0,0 19 0,1-1 0,-1-18 0,0 19 0,-14-1 0,-1-18 0,0 10 0,1-1 0,-16 0 0,1-9 0,-1 19 0,1-19 0,-1 0 0,-14 0 0,15 0 0,-16 0 0,1 0 0,0 0 0,-1 18 0,1-18 0,-1 0 0,-14 0 0,15 0 0,0 0 0,-16 0 0,1 0 0,15 0 0,-15 0 0,-1 0 0,16 0 0,-15 0 0,-1 19 0,1-19 0,-15 0 0,15 0 0,0 0 0,-1 0 0,-14 0 0,15 0 0,-15 0 0,0 0 0,0 0 0,0 0 0,-1 0 0,-14 19 0,15-19 0,0 0 0,0 0 0,0 0 0,0 0 0,15 0 0,-1 0 0,1 0 0,0 0 0,0-19 0,-15 19 0,-1 0 0,16 0 0,-15 0 0,0 0 0,-15 0 0,0 19 0,0-19 0,-15 18 0,15 1 0,-15 9 0,15-10 0,0 20 0,-15-11 0,15 11 0,-15-1 0,15 9 0,-14 10 0,14 0 0,-15 9 0,15 10 0,-15 8 0,0 1 0,15-10 0,-15 19 0,15 0 0,0-18 0,-15 9 0,15-1 0,0-8 0,0 8 0,-15 1 0,15-19 0,0 10 0,0-10 0,0-9 0,0-1 0,0-8 0,0-10 0,0-9 0,0-9 0,0-1 0,0 1 0,0-19 0,-15 0-195,1 0-268,-1-19-15,-15-18 66</inkml:trace>
  <inkml:trace contextRef="#ctx0" brushRef="#br0" timeOffset="53917.7374">12789 2884 247,'0'9'286,"0"0"-45,0-9-66,0 0-49,0 0 0,0 9 27,0-9 18,0 0 17,0 0-7,0 0-28,15 0-153,-15-9 0,30 9 0,-15 0 0,15-9 0,14 0 0,1 9 0,0-10 0,14 1 0,15 9 0,-14-9 0,14-1 0,1 10 0,14 0 0,0 0 0,-14 0 0,14 0 0,0 10 0,1-1 0,-1-9 0,0 9 0,16 1 0,-16-1 0,15 0 0,-15 0 0,15 10 0,1-19 0,14 19 0,-15-19 0,15 18 0,0-18 0,0 10 0,-15-1 0,15-9 0,0 9 0,15 0 0,-15-9 0,0 10 0,1-10 0,13 9 0,-13-9 0,13 9 0,-13-9 0,-1 19 0,15-19 0,-15 0 0,0 19 0,0-19 0,-15 0 0,15 18 0,-15-18 0,-15 0 0,16 9 0,-16 1 0,-15-1 0,1-9 0,-1 9 0,1 1 0,-16-1 0,-14-9 0,14 9 0,-29 10 0,15-19 0,-16 0 0,-14 0 0,0 0 0,15 0 0,-15 0 0,0 0 0,-15 0 0,15 0 0,0 0 0,-15-19 0,0 19-52,-15 0-518,0 0-35</inkml:trace>
  <inkml:trace contextRef="#ctx0" brushRef="#br0" timeOffset="58580.9544">12938 1600 74,'0'0'63,"0"0"-2,-15 0 10,15 0 9,0-19 13,0 19 10,0 0 9,0 0 2,0 0-6,0 0-10,0 0-14,0 0 0,0-18-10,0 18-1,15-10-10,-15 10 8,0-9 0,15 0-7,0 9-7,-15-19-3,15 19-8,15-18 2,-16-1 1,1 19-3,15-19-5,0 1-10,0-1-9,-1 10-6,1-10-4,0 19-3,15-18-1,-1-1 1,-14 19 1,15-19 7,-1 1-6,1-1-11,0 10 0,-1 9 0,1-19 0,14 19 0,-14-18 0,15 18 0,-1-19 0,1 19 0,-1-18 0,1 18 0,14-19 0,-14 10 0,14 9 0,-14 0 0,14 0 0,0-19 0,-14 19 0,14 0 0,-14 0 0,14-19 0,-14 19 0,14 0 0,1 0 0,-16 0 0,16 0 0,-16 0 0,16 0 0,-1 0 0,-15 19 0,16-19 0,-16 0 0,16 19 0,-1-19 0,1 9 0,-1 10 0,1-1 0,-1-18 0,0 19 0,1-19 0,-1 18 0,-14-18 0,-1 19 0,16-19 0,-16 19 0,-14 8 0,14-8 0,1 0 0,-15-1 0,-1 1 0,16-1 0,-16 10 0,1 10 0,0-20 0,-1 10 0,1 9 0,-15 1 0,14-20 0,1 10 0,0 9 0,-16-18 0,16 18 0,-15-9 0,14 9 0,-14 0 0,0-18 0,0 9 0,0 9 0,-1 0 0,1-18 0,0 18 0,-15 10 0,14-29 0,-14 19 0,0 10 0,0-10 0,0 0 0,0-9 0,0 9 0,-15 1 0,0-1 0,0 9 0,0-8 0,-15-11 0,15 29 0,-15-19 0,15 1 0,-15 8 0,0 1 0,0-1 0,-14 1 0,14 9 0,0-10 0,-15 10 0,0-10 0,15 10 0,-14 0 0,-1-9 0,0 8 0,0 10 0,-14-27 0,14 27 0,0-28 0,0 9 0,-14 10 0,14-9 0,-15 9 0,1-1 0,14 11 0,-15-20 0,1 10 0,-1 0 0,0-1 0,1-8 0,-1 9 0,0-10 0,1 1 0,-1-1 0,-14 1 0,14-1 0,0 10 0,-14-19 0,14 10 0,-14 9 0,14-19 0,-15 9 0,1 1 0,-1-1 0,16 1 0,-16-10 0,1 0 0,-1 10 0,1-19 0,-1 9 0,1-9 0,-1 0 0,0-19 0,1 10 0,-1-1 0,1-8 0,-16-1 0,1 0 0,0 0 0,-1-9 0,1 0 0,-1 0 0,1 0 0,0-9 0,-1 0 0,1 0 0,-1-1 0,-14 1 0,15-10 0,-1 10 0,1 0 0,-1-19 0,1 9 0,-15 1 0,14-10 0,1 9 0,-16-9 0,16 0 0,0 10 0,-16-20 0,16 20 0,0-29 0,-1 10 0,16 0 0,-16 0 0,1-10 0,14 10 0,1-19 0,-1 10 0,1-1 0,14-9 0,-15 1 0,16-1 0,14 9 0,-15-27 0,1 27 0,14-27 0,0 27 0,0-27 0,16 9 0,-16 9 0,15-9 0,0 0 0,0 9 0,0-9 0,0 0 0,1-10 0,-1 10 0,15 10 0,-15-29 0,15 28 0,0-28 0,0 19 0,0-9 0,0 9 0,0-10 0,0 1 0,15 9 0,-15 0 0,15-19 0,-1 9 0,16 10 0,-15-9 0,15 9 0,0-10 0,-1 10 0,1-18 0,0 8 0,0-9 0,14 1 0,1 8 0,0-8 0,-1-1 0,16-9 0,-1 28 0,1-19 0,-1 10 0,16-10 0,-16 19 0,16-10 0,-1 10 0,1 9 0,14 10 0,-15 9 0,1-19 0,14 28 0,-15 9 0,1 1 0,-1-1 0,1 19-268,-1 19-250,15-1-18</inkml:trace>
  <inkml:trace contextRef="#ctx0" brushRef="#br0" timeOffset="60309.6277">17582 2511 8,'0'-18'8,"0"9"4,0-10 4,0 0 6,0 1 7,0 8 5,0-8 11,0 9 5,-15-1 18,15 10 15,0-18 25,0 18 21,0 0 21,0 0 15,0 0 8,0 0-9,0 0-14,0 0 12,0 0-1,0 0 13,0 0-38,0 0-136,15 18 0,-15-18 0,0 10 0,0-1 0,14 9 0,-14 10 0,0-9 0,0 0 0,0-1 0,0 10 0,0-9 0,0 18 0,0-9 0,-14 9 0,14 0 0,0 0 0,-15 1 0,15 8 0,-15-9 0,15 10 0,-15 9 0,15-10 0,0 10 0,-15-19 0,15 19 0,0-9 0,0-1 0,0 10 0,-15-19 0,15 10 0,0 8 0,-15-27 0,15 19 0,0-1 0,-15-9 0,15 10 0,-15-1 0,15 1 0,-14 0 0,14-10 0,-15 0 0,15 9 0,-15-8 0,15-1 0,-15 9 0,15-18 0,-15 0 0,15 9 0,-15-9 0,15 0 0,-15 0 0,15 0 0,-15-9 0,15-1 0,0-18 0,-14 19 0,14-19 0,14 0 0,-14-19 0,15 19 0,0-18 0,0-1 0,0 10 0,0-10 0,0 10 0,14-10 0,-14 10 0,0 9 0,0-19 0,15 19 0,-15-18 0,0 8 0,14 1 0,-14 0 0,0 9 0,15-10 0,0 1 0,0 9 0,-1-9 0,1 9 0,0-9 0,14 9 0,-14 0 0,0-10 0,15 10 0,-16 0 0,1 0 0,0-9 0,-15 9 0,15 0 0,-16 0 0,1 0 0,0 0 0,0 0 0,-15 0 0,15 0 0,-15 0-194,0 0-138,0 0-55,0-19-4,-15 19 56</inkml:trace>
  <inkml:trace contextRef="#ctx0" brushRef="#br0" timeOffset="61149.6616">17611 2465 120,'0'0'156,"0"-19"17,-15 19 5,15-18 10,0 8 28,0 10 45,0 0 36,0 0 32,0-9-200,15 9-129,0 0 0,0-9 0,0 9 0,0 0 0,0 0 0,15 0 0,-16 0 0,16-9 0,0 9 0,0 0 0,-1 0 0,1 0 0,0 0 0,0 0 0,0-10 0,-1 10 0,1 0 0,0 0 0,0 10 0,-1-10 0,1 9 0,0-9 0,-15 9 0,15 0 0,-16 1 0,16 8 0,-15 1 0,0-19 0,0 19 0,-15-19 0,15 0 0,0 9 0,-15 0 0,14-9 0,-14 9 0,0-18 0,-14 9 0,-1 0 0,0 0 0,0 0 0,15 9 0,-15 1 0,15-1 0,-15 10 0,15-1 0,-15 1 0,15 9 0,0 0 0,-15 0 0,15 9 0,-14-9 0,14 9 0,0 0 0,-15 10 0,15-10 0,0 19 0,-15-19 0,15 9 0,-15 10 0,15-19 0,0 10 0,-15-1 0,15 1 0,0-1 0,0 1 0,0 9 0,0-19 0,0-9 0,0 9 0,0 0 0,0 0 0,0 1 0,0 8 0,0-18 0,0 0 0,0 0 0,0 9 0,0-18 0,0 9 0,0-10 0,0 19 0,0-18 0,0-10 0,0 10 0,0 0 0,0-1 0,0 1 0,0-1 0,15 1 0,-15-10 0,0 1 0,0-1 0,0 0 0,0 0 0,0 1 0,0-1 0,-15-9 0,0-9 0,0 9 0,0-10 0,-14 10 0,-1-9 0,-15 9 0,1-9 0,-1 9 0,-15 0 0,1 9 0,-1 0-457,-14 10-199</inkml:trace>
  <inkml:trace contextRef="#ctx0" brushRef="#br0" timeOffset="65128.6464">20022 3497 206,'0'0'145,"0"0"-28,0 0-48,0 0-26,0 0-2,0 0 13,0 0 51,0 0 26,15 0 33,-15 10 10,15-10-17,0 0-9,0 9-14,15-9-21,-1 19-12,1-19-30,0 0-16,15 18-36,-1-18-19,16 19 0,-16-1 0,16 1 0,-1 9 0,16 9 0,-16-9 0,16 9 0,-16 1 0,16 8 0,-1 10 0,-14 0 0,-1-1 0,16 1 0,-31 9 0,16-9 0,-16 9 0,1 0 0,0 19 0,-1-28 0,-14 9 0,-15 9 0,15 1 0,-15-1 0,0 1 0,0-10 0,-15 9 0,0-9 0,0 0 0,-15 10 0,0-10 0,0 9 0,0 1 0,-15-10 0,0 9 0,-14-9 0,14 10 0,-15-1 0,16-18 0,-16 9 0,-15-9 0,16 9 0,-1-28 0,-14 19 0,-1-9 0,15-10 0,-14 0 0,-1 0 0,1-9 0,-16 0 0,16-9 0,-16-1 0,1-8 0,0-1 0,14-9 0,-14 0 0,-1-9 0,1-1 0,-1-8 0,1-10 0,0 9 0,14-18 0,-14 0 0,-1-10 0,16 1 0,-16-1 0,16-9 0,-1 1 0,1-1 0,-1 0 0,16-9 0,-1 0 0,0 0 0,15 0 0,1-1 0,-1 1 0,15-9 0,0 9 0,0 0 0,15-10 0,15 10 0,-15-9 0,30-1 0,-15-8 0,29-1 0,-14 9 0,15-8 0,14-1 0,-14 10 0,15-1 0,14 1 0,-14-1 0,14 10 0,0 0 0,16 9 0,-1 1 0,0 8 0,1 1 0,14 8 0,-15 1 0,15 19 0,0-20 0,1 20 0,-16-1 0,15 0 0,-15 10 0,-14 9 0,14 0 0,-29 0-103,14 19-213,-14-10-50,-1 19-32,-14 0 27</inkml:trace>
  <inkml:trace contextRef="#ctx0" brushRef="#br0" timeOffset="66074.1766">21853 3823 89,'-15'-9'41,"0"-1"-3,-15 1-10,16 9 11,-1-18 20,0 18 4,0-19 1,0 10 4,0 9 14,15-10 4,-15 10-6,15-9-14,0 9-10,0 0-10,0 0 3,0 0 0,0 0 11,0 0 8,0 0 7,0 0 2,0 0 1,0 0 2,0 0-1,0 0 16,0 0 3,0 0 41,0 9 19,0-9-121,0 10-37,0-1 0,15 10 0,-15-1 0,0-18 0,15 28 0,-15-9 0,15-1 0,-15 19 0,15-9 0,0 10 0,-15-1 0,15 0 0,-1 9 0,-14 10 0,15-19 0,0 10 0,0 9 0,0-19 0,-15 28 0,15-28 0,-15 1 0,15 8 0,-15-18 0,15 9 0,-15-18 0,0-1 0,0 1 0,14 0 0,-14-19 0,15-19 0,0 0 0,0 1 0,15-10 0,0-9 0,-1 18 0,16-18 0,0 9 0,14 9 0,1 1 0,-1-1 0,1-9 0,14 19 0,16 0 0,-16-1 0,15 1 0,1 9 0,14 0 0,-15 0 0,15 0 0,15 0 0,-15 9 0,1-9 0,14 10 0,-15-10 0,0 9 0,-15-9 0,1 0 0,-1-9 0,-15 9 0,-14-10 0,-15 10 0,-16-9-18,1 9-247,-15-9-98,-15 9-30,0-10 21,-15 1 82</inkml:trace>
  <inkml:trace contextRef="#ctx0" brushRef="#br0" timeOffset="66549.6168">21972 3711 495,'-30'-9'161,"0"0"-76,1-1-44,14 1-24,0 9-8,15-18-1,0 18 45,0 0 70,15 0 34,15 0 22,-1 0-18,1 0-12,15 0-26,-1 0-6,16 18 26,14-9-117,1 1-26,-1 8 0,15-8 0,16 8 0,-1-8 0,0-1 0,0 10 0,0-1 0,15-18 0,-14 9 0,14 1 0,-15-1 0,0 0 0,-15 1 0,1-1 0,-16 0 0,0 1 0,1-10 0,-30 9 0,14-9 0,-29 18 0,0-18 0,-1 0 0,-14 0 0,0 0 0,0 0 0,-15 19 0,-15-19 0,0 0 0,15 0 0,0 9 0,0 10 0,0 0 0,-15 8 0,15 1 0,0 10 0,0 8 0,0-9 0,0 19 0,0-9 0,-15 18 0,15-9 0,-14-1-50,-1 10-236,0-9-45,0 9-31,-15-9-14,0 0 65</inkml:trace>
  <inkml:trace contextRef="#ctx0" brushRef="#br0" timeOffset="67130.0223">21793 4762 203,'0'0'132,"0"0"-26,0-18-34,0 18-28,0 0 6,0 18 56,0-18 42,0 19 31,15 9 4,-15 0-11,0 18-31,15 1-11,-15 9-30,0 9 7,0 0 11,0 9-62,0 1-56,0 9 0,0-19 0,0 0 0,0 0 0,-15 0 0,15-9 0,0-10 0,0-9 0,0-9 0,0 0 0,0 0 0,0-28 0,0 10 0,15-10 0,15-10 0,-15-8 0,15 8 0,14-8 0,1-1 0,0-9 0,14 10 0,15 8 0,-14-8 0,14 8 0,16 1 0,-16 9 0,15 0 0,16 0 0,-16 0 0,0 9 0,15 1 0,-14 8 0,14-18 0,-15 19 0,15-10 0,-14 10 0,-1-10 0,-15 10 0,1-10 0,-1 0 0,-14 1 0,-16 8 0,1-18 0,-15 0 0,-15 0 0,0 10 0,-1-10-199,1 0-161,-15-10-41,-15 10 14,1-18 66</inkml:trace>
  <inkml:trace contextRef="#ctx0" brushRef="#br0" timeOffset="67668.9852">21942 4828 951,'-30'-10'388,"16"-8"-181,14 8-112,-15-8-54,15 8-28,15 10-8,-1-18 31,1 18 52,15 0 47,0 0-47,0 0-88,29 0 0,1 0 0,-1 18 0,31-18 0,-1 10 0,15 8 0,0 1 0,0 0 0,1-1 0,14 1 0,-15-1 0,15 1 0,-15 0 0,15-1 0,-15 1 0,-14 9 0,-1-28 0,0 18 0,-14-8 0,-16 8 0,1-8 0,-16-10 0,1 9 0,-15-9 0,-15 9 0,-1-9 0,1 0 0,0 0 0,-15-9 0,-15 0 0,15-1 0,0 20 0,0-1 0,0 0 0,0 10 0,-15-10 0,15 19 0,0-9 0,-14-1 0,14 10 0,-15 0 0,15 9 0,-15-9 0,15 9 0,-15 1 0,0-1 0,15 9 0,-15-9 0,15 1 0,-15 8 0,15-9 0,-15 1 0,15-1 0,-14 9 0,14-18 0,0 9 0,0-9 0,-15 0 0,15 0 0,0 0 0,0 0 0,-15 9-266,15-28-189,-15 29-14,15-10 66</inkml:trace>
  <inkml:trace contextRef="#ctx0" brushRef="#br0" timeOffset="69339.6424">19516 11050 72,'0'-9'61,"0"-9"10,0 8 18,-15-8 30,15 8 40,0-8 39,0 8 19,0-8 20,-14-1 18,14 1 3,0-1-12,-15 0-181,0 1-65,15-1 0,-15 1 0,0-1 0,-15 0 0,15 10 0,1 0 0,-1 9 0,-15 0 0,15 0 0,-15 18 0,0 1 0,16 9 0,-31 18 0,15 1 0,0-1 0,1 20 0,14 8 0,-15 0 0,15 10 0,0 9 0,0 0 0,0 9 0,1 1 0,-1-1 0,15 0 0,-15 1 0,15-1 0,0-18 0,0 0 0,0-1 0,0-18 0,0 0 0,0-9 0,0-9 0,0-10 0,0 0 0,0-9 0,0-9 0,0-10 0,0 0 0,0 1 0,-15-10 0,15-10 0,-15-8-105,0-1-229,-15-18 3,15-10 24,-14-8 44,-1-20 51,0 1 46,0-1 50,1-8 45,-1 8 38,15 1 31,0 9 27,0 9 28,15 0 27,-15 19 22,15 0 31,0 18 17,0-9 20,15 10 21,-15 8 25,15 1 20,0 0 24,0-1-4,15 1-188,-1 0-68,1 9 0,15-10 0,-1 10 0,1-9 0,15 0 0,-1-1 0,1 1 0,-1-9 0,16 8 0,-1-8 0,-14-1 0,14 10 0,-14-10 0,-1 10 0,1 0 0,-16-1-305,1 10-32,-15-9-1,-15 9 29,-1 0 49,1 0 50</inkml:trace>
  <inkml:trace contextRef="#ctx0" brushRef="#br0" timeOffset="70324.6886">19621 11385 187,'0'0'148,"0"0"-35,0 0-26,14 0 43,-14 0 57,15 0 49,-15 0 21,15 0-11,15 0-28,-15 0-25,0 0-148,14 0-45,-14 0 0,15 0 0,0 0 0,0 0 0,-15 0 0,14 0 0,-14 0 0,15 0 0,-15 0 0,0 0-48,0 0-138,-15 10 12,0-10 4,0 0 4,0 9-5,0-9 9,-15 9 25,0 1 20,-15 8 20,15-9 29,-15 10 24,-14 0 22,14-1 10,0 1 17,0-1 27,1 1 34,-1 0 42,15-1 35,0 1 41,0-1 41,0 10 33,1 0 28,14 0-19,0 9-267,-15 10 0,15-1 0,-15 1 0,15-1 0,0 10 0,0-9 0,0-1 0,0-9 0,0 10 0,0-19 0,0 9 0,0-18 0,15 9 0,0-19 0,-1 10 0,1-10 0,0-9 0,0-9 0,15-1 0,-15-8 0,14-10 0,1 0 0,-15-19 0,15 1 0,0-1 0,-15-9 0,14 1-21,1-1-43,-15 0 29,0 10 14,0-10 13,14 19-5,-29-1 16,15 10 7,0 10 13,-15-1 36,0 1 8,15 8-67,-15 20 0,0-1 0,0 19 0,-15 0 0,15 9 0,0 0 0,-15 0 0,15 10 0,-15-10 0,15 0 0,-14 0 0,14 1 0,0-10 0,-15-10 0,15 1 0,0-1 0,0-8 0,0-1 0,0 0 0,15-18 0,-15 0 0,14-10 0,1-9 0,0-9 0,0 0 0,0-10 0,0 10 0,15-9 0,-15-1 0,14 1 0,-14 8 0,15 10 0,-15 0 0,15 10 0,-16-1 0,1 10 0,0 0 0,0 9 0,0 9 0,0 10 0,-15-1 0,15 19 0,-15-9 0,0 10 0,0-1 0,0 9 0,0-9 0,-15-9 0,15 10 0,-15-20 0,15 1 0,0-1 0,0-8 0,-15-1 0,30-28 0,-15 1 0,15-10-213,-15-9-138,15-10 41,0-9 40,0 1 52,-1-11 50,16-8 45,-15 9 45,0 9 40,0 10 28,0-1 30,0 19 30,-1 0 29,1 19 31,0-10 36,-15 19 38,15 0 57,0 0 59,-15 19 28,0 0-7,15-1-321,-15 10 0,0 9 0,15 0 0,-15 1 0,0 8 0,15 1 0,-15 8 0,0 1 0,15 0 0,-15 0 0,14 9 0,-14-9 0,0 9 0,0-9 0,0 0 0,0-10 0,0 1 0,0-10 0,0 0 0,-14-9 0,-1 0 0,15-10 0,-15 1 0,-15-10 0,15-9 0,-15 0 0,1-9 0,14 0 0,-15-10 0,0-18 0,0 0 0,16 0-116,-1-10-310,0-9 14,15 10 41,0-1 80,15 1 88</inkml:trace>
  <inkml:trace contextRef="#ctx0" brushRef="#br0" timeOffset="70476.9968">20647 11767 129,'30'-10'178,"0"10"41,0-9 7,-1 9 38,-14 0 65,15 9 33,-15-9-22,0 10-340,0-10 0,0 9 0,0-9 0,-1 9 0,1-9 0,15 0 0,0 0 0,-15 0 0,29 0 0,-14-9 0,0 0 0,0-1 0,-1 10 0,1-9 0,0 0-159,-15 9-297,0-9 6,0 9 54,-15 0 109</inkml:trace>
  <inkml:trace contextRef="#ctx0" brushRef="#br0" timeOffset="70626.8227">20960 11990 726,'-15'19'537,"15"-10"-77,-15 0-136,15 0-324,-15 1 0,15-1 0,15-9 0,0 0 0,15 0 0,0 0 0,-1-9 0,16-1 0,-15 10 0,14-9 0,-14 0 0,15 9 0,-15 0-283,14 0-299,-14 0 60</inkml:trace>
  <inkml:trace contextRef="#ctx0" brushRef="#br0" timeOffset="71011.1838">22002 11134 383,'-15'-37'216,"0"9"-41,0 0-50,15-9-23,0 9 24,0 0 50,0 10 56,0-1 31,0 0-14,0 10-249,0 0 0,0 18 0,-15 10 0,0 9 0,-14 9 0,-1 9 0,15 10 0,-15 9 0,0 10 0,1 18 0,-1 0 0,15 0 0,-15 9 0,0 0 0,16 10 0,-16-10 0,15-9 0,0 0 0,0 0 0,15-18 0,-15-10 0,15 0 0,0-9 0,0-19 0,0 9 0,15-18 0,-15 0 0,0 0 0,0-19 0,0 10 0,0-10 0,0-27 0,-15-1-326,0-18-87,1-10 23,-1 1 53,0-19 87,0-10-78</inkml:trace>
  <inkml:trace contextRef="#ctx0" brushRef="#br0" timeOffset="71162.9117">21406 11785 225,'0'-28'255,"15"10"34,-15-1-31,0 10-7,0 9 58,15-9 56,0 9-270,0 0-95,0 0 0,0 0 0,0 0 0,14 0 0,1 0 0,0 0 0,0 0 0,-1 0 0,16-10 0,-15 1 0,15 0 0,-1-1 0,1 1 0,-1 0 0,1-10-254,0 10-209,-1 0 5,-14-10 72</inkml:trace>
  <inkml:trace contextRef="#ctx0" brushRef="#br0" timeOffset="71387.9772">22195 11497 335,'0'9'420,"0"-9"-49,-15 0-80,15 10-63,0-10-9,0 0-36,0 9-183,0 0 0,-15 10 0,15 9 0,0 0 0,-14 9 0,14-9 0,-15 9 0,15 0 0,0-9 0,0 9 0,0-9 0,0 0 0,0 0 0,0-9 0,15-1 0,-15 1 0,14-1-39,-14 1-244,15-10-21,-15 1 6,15-1 21,-15-9 29,15 9 41,-15-9 35</inkml:trace>
  <inkml:trace contextRef="#ctx0" brushRef="#br0" timeOffset="72334.9997">22195 11395 329,'0'-10'345,"0"10"-7,0 0-55,0 0-66,0-9-32,0 9 18,0 0-56,0 9-147,15-9 0,0 10 0,0-10 0,0 9 0,0-9 0,14 0 0,-14 9 0,15-9 0,0 0 0,0 0 0,-1 0 0,1-9 0,-15 9 0,0-9 0,0 9 0,0 0 0,0 0 0,-15 0-232,0 0-56,0 0-8,0 0 22,-15 0 26,0 9 42,-15-9 44,0 9 45,0 1 35,1-10 34,-1 9 26,15 0 20,-15-9 21,1 9 21,14 1 26,0-1 33,0 0 48,0 1 47,0-1 59,15 10 56,-15-1 37,0 10 23,15 0-234,-15 0-135,1 0 0,14 9 0,-15 0 0,15 0 0,-15 1 0,15-1 0,-15 0 0,15-9 0,0 0 0,-15 0 0,15 0 0,0 0 0,15-10 0,-15 1 0,0-1 0,15-8 0,0-1 0,0 10 0,-1-19 0,1 9 0,0-9 0,0 0 0,15 0 0,-15 0 0,15-9 0,-1-10-217,-14 10-35,15-19-1,-15 9 11,15-9 21,-16-9 25,1 0 29,0 0 47,0-10 36,0 10 39,0-10 28,0 10 39,-15 0 38,15 9 30,-15 0 28,15 10 42,-15 8 32,0 1 37,0 0 30,0 9 21,0 0-14,0 0-128,0 9-138,0 0 0,-15 1 0,15 17 0,0 1 0,0 0 0,0 0 0,-15 0 0,15 0 0,0 0 0,-15 9 0,15-9 0,0 0 0,0-9 0,0 8 0,0-8 0,0 0 0,0-10 0,0 0 0,0 1 0,0-20 0,15-8 0,0-1 0,-15 0 0,15-18 0,-1 9 0,1-9 0,0 9 0,15-9 0,-15 9 0,0 0 0,0 0 0,14 10 0,-14-1 0,0 0 0,0 10 0,-15 0 0,15 9 0,0 0 0,-15 9 0,0 10 0,0-1 0,0 1 0,0 0 0,0 9 0,0-1 0,0 1 0,-15 0 0,15 0 0,-15-9 0,15 9 0,0-10 0,-15 1 0,15-10 0,0 0 0,0 1 0,0-1 0,0 0 0,0-9-92,0 0-206,0 0-20,0 0 13,0 0 26,0-9 49,0 0 60,15-1 40,-15 1 38,15-9 33,0 8-14</inkml:trace>
  <inkml:trace contextRef="#ctx0" brushRef="#br0" timeOffset="72479.9131">22820 11823 62,'15'-10'110,"-15"1"69,15 0 61,-15 9 43,15-10 32,-15 10 32,15 0 27,0 0-237,0 0-137,-1 0 0,1-9 0,0 9 0,0 0 0,0 0 0,0 0 0,0 0 0,0 0 0,0 0 0,-1 0 0,1 0 0,-15 0-17,15 0-370,-15-9-23,15 9 42,-15 0 76,15 0 50</inkml:trace>
  <inkml:trace contextRef="#ctx0" brushRef="#br0" timeOffset="72819.6031">23237 11525 196,'0'0'272,"15"0"15,-15 0-35,0 0-29,0 0 10,0 0 43,0 0 32,0 9-308,0 0 0,0 1 0,15 8 0,-15 1 0,0 9 0,0 0 0,0 9 0,-15 0 0,15 0 0,0 1 0,-15-1 0,15-9 0,0 0 0,0 0 0,0-1 0,0-8 0,0 0 0,0-10-219,0 0 6,15 1 13,0-1-8,-15-18-1,15-1-1,0 1 8,14-10 21,-14-9 38,0 1 41,0-1 37,0-10 30,-15 1 26,15 0 24,-15 9 30,0 0 31,15 0 40,-15 0 26,0 0 26,0 10 27,0-1 13,15 1 10,-15-1 16,14 10 3,-14-1-4,15 1-124,-15 0-109,15 0 0,0 9 0,0 9 0,15 0 0,-1 0 0,1 19 0,0-9 0,0 9 0,14 9 0,-14 0 0</inkml:trace>
  <inkml:trace contextRef="#ctx0" brushRef="#br0" timeOffset="72899.3045">23877 12027 2047,'0'19'0,"0"-1"0,0 10 0,0 0 0,0-9 0,-15 9 0,15-10 0,-15 1 0,0-10 0,0 10 0,-14-10 0,-90-27 0</inkml:trace>
  <inkml:trace contextRef="#ctx0" brushRef="#br0" timeOffset="72952.2775">23564 12223 2047,'-44'9'0,"-1"-9"0,-14 0 0,-16 0-326,1 0-122,-15 0 2,14 9 69</inkml:trace>
  <inkml:trace contextRef="#ctx0" brushRef="#br0" timeOffset="73298.0157">20528 13199 575,'-29'19'310,"-1"-10"-67,15 0-95,0 1-50,0-1 5,15-9 33,0 9 45,0-9 72,15 10-253,0-10 0,15 0 0,14-10 0,1 10 0,15-9 0,-1 0 0,15-1 0,1 1 0,-1 0 0,1-1 0,-1 1 0,1 0 0,-16 0 0,1-1 0,-16 1 0,1 9-175,-15 0-149,-1 0 3,-14 0 58,0 0 50,0 0 30,-15 0 19,-15-9 25,0 9 28</inkml:trace>
  <inkml:trace contextRef="#ctx0" brushRef="#br0" timeOffset="73478.005">21198 13013 104,'-15'-18'213,"15"8"69,-15 1 11,15 9-18,-15-9-33,15 9-9,0 0 12,0 0-85,0 9-160,0 0 0,0 10 0,0 18 0,-14 0 0,14 10 0,0-1 0,-15 19 0,15-9 0,-15 9 0,15-9 0,-15 0 0,15-10 0,0 1 0,15-10 0,-15-9 0,15 0-38,0-9-284,-1-10-20,16-9 18,0 0 23,0-19 32,14-9 61</inkml:trace>
  <inkml:trace contextRef="#ctx0" brushRef="#br0" timeOffset="73795.4911">21853 12985 106,'45'-65'192,"-16"9"27,1 10 5,-15-1 6,0 1 16,0 9 17,-15-1 27,0 10-13,0 1-277,0-1 0,0 18 0,0-8 0,-15 8 0,0 10 0,0 0 0,0 10 0,-15 8 0,16 10 0,-16 0 0,0 9 0,15 10 0,-15 9 0,1 0 0,14 9 0,0 0 0,-15 9 0,15 10 0,-15-10 0,16 10 0,-1 0 0,0-1 0,0 1 0,0 0 0,0 0 0,0-10 0,0 0 0,15 1 0,-14-1 0,14-18 0,-15 9 0,15-9 0,-15 0 0,15-10 0,0-8 0,0-11 0,0-8 0,0 0 0,0-10 0,0 0 0,0-18-60,0 0-169,0-19-19,-15-9-8,15-10 3,-15-18 15,0 0 28,0-19 36,0 0 35,0-9 41,1 10 34,-1-1-13</inkml:trace>
  <inkml:trace contextRef="#ctx0" brushRef="#br0" timeOffset="73931.6335">21377 13488 11,'0'-47'37,"0"10"45,15 9 51,-15 0 42,0 19 32,14-1 32,-14 1 12,15 9 23,-15-9 22,15 9 12,15 0-274,-15 9-34,15-9 0,-1 0 0,1 9 0,0-9 0,15 0 0,-1 0 0,1-9 0,0 0 0,14 0 0,-14-1 0,14-8 0,-14 8-304,0 1-108,-1-10 0,1 10 43,-15-10-175</inkml:trace>
  <inkml:trace contextRef="#ctx0" brushRef="#br0" timeOffset="74107.7399">22240 13060 283,'0'0'468,"-15"0"-1,15 9-104,0-9-128,0 0-58,0 0-123,15 0-54,0 0 0,0 0 0,0 0 0,-1 0 0,16 9 0,-15-9 0,15 0 0,-15 0 0,14 0 0,1 10-115,-15-10-241,0 9-3,0-9 34,0 0 54,-15 9 53,0 0 57,-15 1 51</inkml:trace>
  <inkml:trace contextRef="#ctx0" brushRef="#br0" timeOffset="74285.8844">22344 13218 113,'-15'18'178,"-15"10"74,16-9 37,-16 0 17,15 8 33,0 1 33,0 10-174,0-11-198,15 11 0,-15-1 0,15 0 0,0-9 0,0 9 0,0-9 0,0 0 0,15 0 0,0 0 0,-15-10 0,15 1 0,15 0 0,-15-10 0,14 0 0,-14 1 0,15-10 0,0 0-61,0-10-215,-1 1 4,1-10-14,0 1 18,-15-10 23,15-9 38,-16-1 52,16-8 44,-15 9 35</inkml:trace>
  <inkml:trace contextRef="#ctx0" brushRef="#br0" timeOffset="74787.0066">22657 13348 22,'0'-19'82,"0"1"80,0 9 67,0-1 57,0 1 23,0 9-6,0 0-11,0 0 12,0 9-246,0 1-58,0 8 0,-15 10 0,0 0 0,15 9 0,-15 10 0,0-10 0,15 9 0,-15 1 0,15-1 0,-15-8 0,15 8 0,-15-9 0,15-9 0,0-9 0,0 9 0,0-19 0,0 10 0,0-10 0,15-9 0,0-9 0,0-10 0,0 0 0,15 1 0,-15-10 0,-1-9 0,1-10 0,15 10 0,-15 0 0,0 0 0,0-1 0,0 10 0,0 10 0,-15-1 0,14 1 0,1 8 0,-15 20 0,0-1 0,0 0 0,15 10 0,-15-1 0,0 10 0,0 0 0,0 0 0,0 0 0,0 0 0,0 0 0,0 0 0,0-10 0,15-8 0,-15 8 0,0 1 0,0-10 0,0 1 0,0-10-72,0 9-188,0-9 8,0 0 27,0-9 32,0 9 48,15-10 27,-15 1 20,15-10 25,-15 10 21,15-10 21,-15 1 19,15-1 30,-15 1 47,0 8 46,14 1 51,-14 9 44,0-9 34,0 9 11,0 0 5,0 0-34,0-10-222,15 20 0,0-10 0,0 0 0,0-10 0,0 10 0,15 0 0,-15-9-281,14 0-101,-14-1 8,15 1 43,-15 0 63,15 0 69</inkml:trace>
  <inkml:trace contextRef="#ctx0" brushRef="#br0" timeOffset="75137.6265">23252 13395 451,'0'0'560,"0"0"-18,-15 0-107,15 0-376,0 9-59,0 0 0,15 0 0,0-9 0,15 10 0,-16-1 0,16-9 0,0 9 0,0 1 0,0-1 0,14 0 0,-14-9 0,0 10 0,-15-1 0,-1 0 0,1-9 0,0 9 0,-15 1 0,0-1 0,0 0 0,0 10 0,-15 0 0,-14-1 0,14 1 0,-15-10 0,0 10 0,15-1 0,-14-8 0,14 8 0,0-9 0,0-9 0,0 10 0,15-1 0,0 0 0,15 1 0,0-1 0,0 0 0,0-9 0,14 10 0,1-1 0,0-9 0,0 9 0,-1-9 0,-14 0 0,15 0 0,-15 0-116,0 0-155,15 0 12,-30 0 4,14 0 1,1-9 11,-15 9 12,0-9 43</inkml:trace>
  <inkml:trace contextRef="#ctx0" brushRef="#br0" timeOffset="75257.9655">23713 13190 396,'15'-19'428,"0"10"-22,-15 0-78,15-1-72,0 10-39,-15-9-201,15 9-16,0-9 0,-1 9 0,1 0 0,0 0 0,15-47 0</inkml:trace>
  <inkml:trace contextRef="#ctx0" brushRef="#br0" timeOffset="75318.931">23937 13218 2047,'14'9'0,"1"10"0,0 9 0,0 0 0</inkml:trace>
  <inkml:trace contextRef="#ctx0" brushRef="#br0" timeOffset="75455.2296">24041 13701 2047,'0'28'0,"0"0"0,0 10 0,0-11 0,0 20 0,0-10 0,0 0 0,0 10 0,0-10 0,-15 0 0,15 10 0,0-10 0,-15 0 0,0 10 0,0-10 0,0 0 0,0 0 0,-14 10 0,-1-10 0,-15 0 0,15 0 0,-29 1 0,-1-10 0,1-1-270,-16-8-70,-14 0-44,-15-10-1,0 0 73</inkml:trace>
  <inkml:trace contextRef="#ctx1" brushRef="#br0">20151 14203,'0'-42,"42"42,64-43,0 1,21 0,-21-1,-43 43,1-21,41 21,-20 0,63 0,43 0,20 0,1 0,0 42,-22-20,107-1,-43 0,0 21,-64 1,22-43,-43 21,22-21,20 0,-63 42,22-42,-64 0,-1 0,44 0,-65 0,-41 0,41 0,-20 0,-1 21,1-21,42 21,-1-21,22 22,-63-1,-43 0,21-21,-20 0,-1 0,0 0</inkml:trace>
  <inkml:trace contextRef="#ctx0" brushRef="#br0" timeOffset="92233.691">16748 14855 272,'0'-19'265,"0"1"-49,0-10-58,0-9-38,-15-1 15,15 1 53,0-9 59,0-1 29,-15 10-106,0-10-170,15 10 0,-14 0 0,-16 0 0,15 9 0,-15 0 0,15 9 0,-14 1 0,-1 9 0,0-1 0,0 10 0,15 0 0,-14 10 0,14 8 0,-15 1 0,15 9 0,0 18 0,0 1 0,0 8 0,15 11 0,-14 8 0,-1 10 0,15 9 0,-15 9 0,15 10 0,0-1 0,0 10 0,-15 9 0,15-9 0,0 0 0,0-9 0,0-1 0,0-8 0,0-10 0,0 0 0,0-19 0,0 1 0,15-20 0,-15 1 0,0-18 0,0-1 0,0-19 0,0 1 0,0-10 0,0 1 0,0-20 0,-15-8 0,0-20 0,-15-8 0,15-10-7,-29-18-346,14-10 30,-15-9 45,1 9 66,14 1 63,0 17 46,0 1 41,1 19 28,14 9 19,0-1 11,0 20 17,15-10 29,-15 9 34,15 1 27,0-1 24,0 10 22,15-10 21,0 10 21,0 0 25,0-10-18,14 10 10,1-1-161,0 1-47,15 0 0,-16-1 0,16-8 0,0 9 0,-1-1 0,16-8 0,-1-1 0,1 10 0,-1-10 0,1 10 0,-1-10 0,1 10 0,-1 0 0,1-1-222,-15 10-170,-1-9-8,-14 9 22,0 0 72</inkml:trace>
  <inkml:trace contextRef="#ctx0" brushRef="#br0" timeOffset="93127.1496">16823 15199 265,'0'0'384,"-15"0"-77,15 0-121,0 0-77,0 0-19,0 0 41,0 0 101,0 0 72,15 0-265,-1 0-39,1-9 0,0 9 0,15 0 0,0-10 0,-15 10 0,14-9 0,1 9 0,0-9 0,0 9 0,-1 0-49,-14 0-241,15 0 2,-15 0 5,0 9 30,-15 0 36,15 1 33,-15-1 35,-15 10 33,0-10 32,0 0 26,0 10-14,-15-10 71,16 0 6,-16 1 23,0-1 36,15 0 41,0-9 31,-15 10 22,30-1 14,-14-9 20,-1 9 27,15 1 38,-15-1 31,15 10 21,0-1-198,-15 10-111,15 0 0,0 9 0,0-9 0,0 19 0,0-10 0,0 0 0,0 0 0,0 0 0,0 1 0,0-11 0,15 1 0,-15-9 0,15 0 0,-15-1 0,15-9 0,-1 1 0,1-1 0,0-9 0,0 0 0,15-9 0,-15-10 0,0 1 0,14-1 0,-14-9-194,0 0-14,0 0 0,15-9 11,-15 9 36,0-9 21,-1 0 29,1 0 24,0-1 23,-15 1 18,15 0 21,0 9 13,-15-9 10,15 18 11,-15-9 11,0 10 19,15 8 26,-15-8 8,0 8 13,0 10 12,0-9 14,0 9 14,0 0 21,0 0 23,0 0 62,15 0 45,-15 9-276,0 1-1,15-1 0,-15 0 0,0 10 0,0-10 0,14 10 0,-14 0 0,0 8 0,0-8 0,0 9 0,0 9 0,0-9 0,-14 0 0,14 9 0,0 0 0,0-9 0,-15 0 0,15 9 0,0-18 0,0 9 0,0-10 0,0 1 0,-15-10 0,15 1 0,0-1 0,0 0 0,0-18 0,0 0 0,0-10 0,15-9 0,-15 0 0,15-9 0,-1-9 0,1 8 0,-15 1 0,15 0 0,0 0 0,0 0 0,0 9 0,0 0 0,0 0 0,-15 9 0,14 10 0,-14-10 0,15 19 0,-15-9 0,15 9 0,-15 9 0,0 10 0,15-10 0,-15 10 0,15 9 0,-15 0 0,0 0 0,15-1 0,-15 1 0,0 10 0,0-11 0,0 11 0,0-10 0,0-1 0,0 1 0,0-9 0,0 0 0,0-1 0,0 1 0,0-10 0,0 0 0,0 1 0,0-20 0,0 1-56,0-10-343,0-18-4,0 9 30,0-18 63,-15-1 90,15-8 84</inkml:trace>
  <inkml:trace contextRef="#ctx0" brushRef="#br0" timeOffset="93442.9059">17596 15143 126,'15'-18'160,"-15"-1"38,15 10 10,-15-1 40,15 10 57,-15 0 31,15 0 28,0 10-262,0-1-102,-15 0 0,15 1 0,0-1 0,-1 0 0,1 10 0,0-10 0,0 10 0,0-10 0,0 10 0,0-10 0,14 10 0,-14-10 0,0 0 0,0 10 0,0-1 0,-15 1 0,15-10 0,-15 19 0,0-9 0,15 9 0,-15 0 0,0 0 0,-15 9 0,15 0 0,-15 0 0,15 10 0,-15-10 0,0 9 0,15-8 0,-15 8 0,0-9 0,1 0 0,-1 1 0,0-1 0,15-9 0,-15-10 0,15 1 0,-15 0 0,15-10 0,0 0 0,-15-9 0,15-9 0,0 0 0,-15-1 0,0-8 0,1-10-86,-1-9-343,0-1-11,0 1 30,0-9 90</inkml:trace>
  <inkml:trace contextRef="#ctx0" brushRef="#br0" timeOffset="93621.6225">17909 15450 439,'30'0'265,"-15"0"-34,0 0-16,14 0 54,1 0 130,-15 0-170,15 0-229,-1 0 0,-14 0 0,0 0 0,0-9 0,0 9 0,0 0 0,0-9 0,0 9 0,0-10 0,-1 10 0,1 0 0,-15 0-391,15 0-27,-15 10 12,0-1 54</inkml:trace>
  <inkml:trace contextRef="#ctx0" brushRef="#br0" timeOffset="93975.6165">17254 15701 127,'0'-18'58,"0"-1"-30,0 1-14,-15-1-6,15 0-4,0 1 13,0-1 7,0-9 4,0 10-8,0-1-8,15 0-4,-15 1-2,15-1-6,-15 1-11,15-1-17,0 0-12,-15 1-7,15-10-1,0 9 3,-1 1 6,-14-1 7,15 0 7,-15 1-10</inkml:trace>
  <inkml:trace contextRef="#ctx0" brushRef="#br0" timeOffset="94550.2112">17358 15199 7,'0'-19'12,"0"1"19,0-1 24,0 1 29,0 8 29,0-8 29,0 8 36,-15 1 50,15 0 26,0 9 28,0-9 27,0 9 22,0 0-310,0 9-21,15 0 0,-15 10 0,15 9 0,-15 9 0,15 0 0,-15 10 0,0 8 0,0 11 0,0-1 0,0 0 0,-15 9 0,15-9 0,-15 0 0,15 0 0,-15 1 0,15-11 0,0 1 0,0-9 0,0-10 0,0-9 0,0-10 0,0 1 0,0-10 0,0 1 0,0-20 0,0-8 0,15-10 0,-15-19 0,15-8 0,0-11 0,-15-17 0,0-1 0,15-9 0,-15 0 0,0 9 0,15-9 0,-15 19 0,15-1 0,-15 10 0,15 19 0,-15-1 0,14 19 0,-14 0 0,0 10 0,0 9 0,15 9 0,-15 9 0,0 9 0,0 20 0,0 8 0,0 10 0,0 9 0,-15 0 0,1 10 0,-1 8 0,0-8 0,0-10 0,0 0 0,15-9 0,-15-10 0,0 1 0,15-19 0,0-10 0,-15-8 0,15-1 0,0 0 0,0-18 0,15-10 0,0-9 0,-15-18 0,15-1 0,0-8 0,-15-1 0,15-9 0,-15 0 0,0-1 0,0 1 0,0 19 0,0-1 0,15 10 0,-15 9 0,0 10 0,0 8 0,0 20 0,15-1 0,-15 28 0,0 0 0,0 10 0,0 9 0,0 9 0,0 0 0,0 0 0,-15 0 0,15-9 0,-15 9 0,15-19 0,-15 10 0,15-19 0,0 1 0,0-10 0,0-10 0,0 1 0,0-10 0,15 0 0,0-18-254,0 0-118,14-10-24,-14 1 24,15-10 75</inkml:trace>
  <inkml:trace contextRef="#ctx0" brushRef="#br0" timeOffset="94833.6573">18147 15506 63,'-15'9'110,"15"1"19,0-10 8,0 9 9,-15-9 30,15 0 52,0 0 54,0 0 25,0 0 10,0 0-165,15 0-152,0 0 0,0 0 0,0-9 0,0 9 0,15-10 0,-1 10 0,-14-9 0,15 9 0,0-9 0,-1 9 0,-14 0 0,15 0 0,-15 0-257,0 0-25,0 0-4,0 9 13,-15-9 13,15 9 28,-15 1 42</inkml:trace>
  <inkml:trace contextRef="#ctx0" brushRef="#br0" timeOffset="95062.8707">18088 15859 955,'-15'10'751,"15"-1"-410,0 0-341,0 1 0,15-10 0,-1 0 0,16-10 0,0 1 0,0 0 0,0-1 0,14 1 0,-14 0 0,0 0 0,-1-1 0,-14 1 0,15 9 0,-15 0 0,0 0-213,0 0-392,-15 9 52</inkml:trace>
  <inkml:trace contextRef="#ctx0" brushRef="#br0" timeOffset="95948.7002">16540 16836 108,'15'-18'90,"14"-10"-3,-29 0 5,15 9 10,0-9 29,-15 0 38,0 10 30,0-10 44,0 9 15,0 10 16,0-10-45,-15 10-164,15 0-65,-15-1 0,1 10 0,-1 0 0,-15 10 0,15-1 0,-15 19 0,15 0 0,-14 18 0,14 1 0,-15 9 0,15-1 0,0 11 0,0-1 0,0 0 0,1 0 0,14 0 0,-15 0 0,15 0 0,0-9 0,0 9 0,0-18 0,0 9 0,0-19 0,0 0 0,0 0 0,0-9 0,0 0 0,0-9 0,0-1 0,0 1 0,0-1 0,0 1 0,0-10 0,0 1 0,0-1 0,0 0 0,-15-9 0,0 0 0,0 0 0,0 0 0,0-9 0,-15 0 0,1-10-151,-16-9-45,15 0 22,1-9 29,-1 0 33,0 0 38,15-1 28,-15 1 22,15 0 12,15 9 16,-14 0 20,14 9 30,0 1 16,0-1 24,0 10 27,14 0 23,1-1 23,0 1 4,0 0-86,0 9-85,15-10 0,0 10 0,-1-9 0,1 9 0,15-9 0,-1 0 0,1-1 0,0 1 0,14-10 0,1 1 0,-1-1 0,16 1-134,-16-10-216,16 9-27,-16-9 2,16 10 45,-16-1-150</inkml:trace>
  <inkml:trace contextRef="#ctx0" brushRef="#br0" timeOffset="96121.6407">17061 16976 584,'-15'0'547,"0"0"-141,0 0-105,15 0-92,-15 0-209,0 0 0,30-10 0,15 10 0,-15-9 0,15 0 0,-1 9 0,1-10 0,0 10 0,0 0-199,-1 0-107,1 0-15,0 0 6,0 0 26,-15 10 47,-15-1 66</inkml:trace>
  <inkml:trace contextRef="#ctx0" brushRef="#br0" timeOffset="96330.2943">17120 17059 272,'-30'19'269,"1"0"-18,14-1-36,0 10 3,-15-9 39,15 18 68,0-9-85,15 9-240,-15 10 0,15-10 0,0 9 0,0 1 0,0-1 0,0-8 0,15 8 0,0-9 0,0 0 0,0-9 0,0-9 0,0 0 0,15-1 0,-16-9 0,16 1 0,0-10 0,0 0 0,-1 0 0,1-10 0,0-8 0,15-1-44,-16-9-285,1 0-22,0-9 11,0 0 34,-15 0 48,-1-10 66</inkml:trace>
  <inkml:trace contextRef="#ctx0" brushRef="#br0" timeOffset="96654.8257">17448 17125 191,'0'0'331,"-15"-10"12,15 10-51,0 0-58,0 0-9,15 0 59,-15 0-137,0 10-147,14-1 0,1-9 0,0 9 0,0 0 0,0 1 0,15-1 0,0-9 0,-16 9 0,16 1 0,0-10 0,0 9 0,-15 0 0,14 1 0,-14-10 0,0 18 0,-15-9 0,15 1 0,-15 8 0,-15 1 0,15 9 0,-15-10 0,-14 10 0,14 0 0,-15 0 0,0-9 0,-15 9 0,16-10 0,14-8 0,-15-1 0,30 0 0,-15 1 0,0-10 0,15 9 0,0-18 0,15-1 0,0 1 0,15 0 0,-15-1 0,14-8 0,1 8 0,0 1 0,-15 0 0,15-10 0,-1 10 0,1 0 0,0-1-17,0-8-314,-15 8-3,14-8 27,1-1 22,-15 1 24,0-1 45</inkml:trace>
  <inkml:trace contextRef="#ctx0" brushRef="#br0" timeOffset="96948.755">17909 17059 198,'0'-9'271,"-15"0"38,15 0-39,0 9-31,0-10 5,0 10 34,0 0-40,15 0-238,0 0 0,0 10 0,0-10 0,0 9 0,-1-9 0,16 9 0,-15 0 0,15 1 0,0-1 0,-16 0 0,16 1 0,-15-1 0,0 0 0,0 10 0,0-10 0,0 10 0,0-10 0,-15 10 0,0-1 0,14 10 0,-14-9 0,0 9 0,0 9 0,-14-9 0,14 9 0,0-9 0,-15 9 0,0 0 0,15 10 0,-15-10 0,0 0 0,0-9 0,0 9 0,0-9 0,0 0 0,1 0 0,-1-9 0,-15-10 0,0 10 0,0-10 0,-14 0 0,-1-9 0,0 0 0,1-9-486,-16 0-44,1-1 65</inkml:trace>
  <inkml:trace contextRef="#ctx0" brushRef="#br0" timeOffset="97383.3081">18430 17506 1225,'0'9'657,"0"10"-492,0-10-165,0 0 0,15 1 0,0-20 0,14 10 0,1-9 0,0-9 0,0 8 0,-1 1 0,1 0 0,15 9-419,-30-10-89,15 10 52,-1 0-205</inkml:trace>
  <inkml:trace contextRef="#ctx0" brushRef="#br0" timeOffset="97549.7057">18653 17729 335,'-15'9'458,"15"10"-31,0-10-73,0 1-47,0-10-141,0 9-166,15-9 0,0 0 0,15-9 0,-15-1 0,14 1-25,1 0-390,0-10-16,15 10 88,-1-19 81,1 9 52,0-9 43</inkml:trace>
  <inkml:trace contextRef="#ctx0" brushRef="#br0" timeOffset="97877.7496">19189 17394 301,'-15'-9'422,"0"0"-57,0-10-67,0 10-55,0-10 18,1 10-104,-1-10-157,0 1 0,0 8 0,15 1 0,0 0 0,-15-1 0,15 1 0,15 9 0,-15-9 0,15 0 0,15 9 0,-1 0 0,1 0 0,0 0 0,0 9 0,-1 9 0,16 1 0,-30 0 0,15 9 0,0-1 0,-16 11 0,1-10 0,-15 9 0,0 0 0,0 0 0,-15 10 0,1-10 0,-1 0 0,-15 0 0,0-9 0,0 9 0,-14-9 0,-1 0 0,0-9 0,1-1 0,14 1 0,0-10 0,15 1 0,0-1 0,1-9 0,14-9 0,29-1 0,1 1 0,15-10 0,-1 1 0,16-10 0,14 9 0,1-9 0,-1 10 0,15-10-260,-14 9-262,14-9 11</inkml:trace>
  <inkml:trace contextRef="#ctx0" brushRef="#br0" timeOffset="98586.5669">19010 15264 658,'0'-18'440,"0"8"7,0-8-14,0 8-364,0 1-69,0 0 0,0 18 0,0 0 0,0 10 0,0 18 0,-15 19 0,1 18 0,-1 29 0,-15 18 0,0 27 0</inkml:trace>
  <inkml:trace contextRef="#ctx0" brushRef="#br0" timeOffset="98592.5623">18817 16120 1651</inkml:trace>
  <inkml:trace contextRef="#ctx0" brushRef="#br0" timeOffset="98674.6308">18728 16520 0,'-45'214'0,"0"0"0,-14 0 0,-1 0 0,1 0 0,-1 0 0,1 0 0</inkml:trace>
  <inkml:trace contextRef="#ctx0" brushRef="#br0" timeOffset="107923.5575">2714 11516 0,'0'-19'0,"29"10"0,-29-10 0,0 0 0,0 1 0,30-1 0,-30-9 0,0 0 0,30 10 0,-30-10 0,0 0 0,15 0 0,0 0 0,0 0 0,14 0 0,-14 1 0,0-11 0,15 10 0,-30 0 0,30 1 0,-1-1 0,-14 9 0,15-9 0,-15 0 0,15 10 0,14-10 0,-14 9 0,0-9 0,-30 10 0,30-10 0,-1 0 0,-14-9 0,15 9 0,0-9 0,0 9 0,-30 0 0,14-10 0,1 20 0</inkml:trace>
  <inkml:trace contextRef="#ctx0" brushRef="#br0" timeOffset="108007.9605">3383 10502 909,'-15'-19'700,"1"10"-262,14-1-438,-30 1 0</inkml:trace>
  <inkml:trace contextRef="#ctx0" brushRef="#br0" timeOffset="108025.9509">3249 10446 2,'0'9'1,"-14"-9"-2,14 0 0,0 9 1,-15-9 0</inkml:trace>
  <inkml:trace contextRef="#ctx0" brushRef="#br0" timeOffset="108032.9469">3205 10437 0</inkml:trace>
  <inkml:trace contextRef="#ctx0" brushRef="#br0" timeOffset="108101.2324">3190 11106 1879,'0'75'156,"0"27"-402,0 19-210,0 9-82</inkml:trace>
  <inkml:trace contextRef="#ctx0" brushRef="#br0" timeOffset="108924.8818">2937 11999 1929,'0'0'118,"0"0"-118,30 0 0,-1 0 0,-29 0 0,30 0 0,0 0 0,15 0 0,-16 0 0,1 0 0,15 0 0,-15 0 0,-1 0 0,1 10 0,0 8 0,0-9 0,-16 10 0,-14 9 0,0 0 0,0 9 0,-14 0 0,-16 1 0,0 8 0,0 1 0,1-1 0,-16-9 0,15 0 0,0-9 0,1 0 0,14-9 0,15-10 0,-15 0 0,15 1 0,30-10 0,-1 0 0,1-10 0,0 1 0,15 0 0,14 0 0,1-10 0,-1 10 0,1-1 0,14 1-170,-14 0-398,-1 9-6</inkml:trace>
  <inkml:trace contextRef="#ctx0" brushRef="#br0" timeOffset="109665.7125">3056 13190 925,'0'9'720,"15"10"-318,-15-10-402,0 0 0,0 1 0,15-10 0,-15 9 0,15-9 0,14 0 0,-29-9 0,30 9 0,0 0 0,-15 0 0,0 0 0,14 0 0,1 0 0,-15 9 0,15 0 0,0 10 0,-30 0 0,0-1 0,0 10 0,0 0 0,0 9 0,-30 0 0,0 1 0,15-1 0,-15-9 0,1 0 0,-1-10 0,0 1 0,30-1 0,-30-8 0,30-10 0,-29 9 0,14-9 0,15-9 0,15-1 0,14 1 0,1-10 0,0 1 0,-15 9 0,29-10 0,1 10 0,-15-1 0,0 10 0,-1 0 0,1 0 0,-15 0 0,0 0 0,0 10 0,-15-1 0,0 10 0,-15-1 0,0 1 0,0 9 0,-15 0 0,1-1 0,-1 1 0,-15-9 0,1 9 0,14-9 0,-15-1 0,15-9 0,-14 1 0,14-1 0,0-9 0,15 9-174,0-9-324,15 0-27,0 0 110</inkml:trace>
  <inkml:trace contextRef="#ctx0" brushRef="#br0" timeOffset="110226.0085">3190 14167 814,'0'0'529,"0"0"-15,0 0-324,0 9-190,0 0 0,0 0 0,0 10 0,0 0 0,-30-1 0,30 20 0,0-11 0,-30 11 0,30-1 0,0 0 0,-29-9 0,14-9 0,15-1 0,0 1 0,-15-10 0,15 0 0,0 1 0,15-1 0,0-9 0,14 0 0,-29 0 0,30 0 0,0 0 0,-15-9 0,29-1 0,-14 1 0,15 0 0,-15-1 0,-1 1 0,16 0 0,0-10 0,-1 10 0,-14 0 0,0-1 0,0 1 0,-16 9-11,1-9-259,0 9-12,0-10-3,-15 1 1,0 0 21,0 0 30,0-1 50</inkml:trace>
  <inkml:trace contextRef="#ctx0" brushRef="#br0" timeOffset="110394.5764">3279 14120 96,'0'0'167,"0"0"46,0 0 62,15 0 87,-15 0 73,30 9 11,-30 1-393,0-10-53,0 9 0,30 0 0,-30 1 0,0-1 0,0 9 0,0 1 0,0 0 0,0 9 0,0 9 0,0 0 0,0 10 0,0 8 0,0 10 0,0 1 0,0 8-426,0 0-125,0 1 52</inkml:trace>
  <inkml:trace contextRef="#ctx0" brushRef="#br0" timeOffset="110960.538">3324 14920 847,'0'0'614,"0"9"-128,0-9-386,0 10-100,0-1 0,-30 0 0,30 10 0,-15-1 0,0 20 0,-14-1 0,14 9 0,-15 10 0,30 0 0,-30-10 0,0 1 0,1 0 0,14-20 0,15 1 0,0 0 0,-15-18 0,15-1 0,15 0 0,-15 0 0,15-9 0,14 0 0,-29-9 0,30 0 0,0 0 0,0-1 0,-1 1 0,1 9 0,15-9 0,-15-1 0,-30 10 0,29 0 0,-14 10 0,0-1 0,0 0 0,0 10 0,-15-1 0,0 1 0,0 9 0,0-9 0,0-1 0,-15 10 0,0-9 0,15-1 0,-15 1 0,0-1 0,0-8 0,1 8 0,-16-8 0,30-1 0,-45-9 0,30 0 0,-14 0 0,-1 0 0,15-9 0,-15-1-180,0-8-230,-14-10-21,-1 0 44,15-9 97</inkml:trace>
  <inkml:trace contextRef="#ctx0" brushRef="#br0" timeOffset="111103.784">2937 15041 533,'30'-19'376,"-30"-9"51,29 10 24,-14 9-191,0-10-260,15 0 0,0 10 0,14 0 0,-44-1 0,30 1 0,0 0 0,0 9 0,-1-9 0,16 9 0,-15 0 0,14 0 0,1 9 0,0 0 0,14 10-122,-29-1-464,15 10-8</inkml:trace>
  <inkml:trace contextRef="#ctx0" brushRef="#br0" timeOffset="120563.742">3101 1302 939,'0'-28'395,"0"10"-88,0-1-41,-15 1-126,15 18-140,0-19 0,-15 10 0,0 9 0,15 9 0,0 10 0,0-19 0,0 18 0,0 1 0,15 18 0,-15 9 0,0 29 0,0-10 0,15 19 0,-15 18 0,0 10 0,0-10 0,-15 19-547,15 18-93</inkml:trace>
  <inkml:trace contextRef="#ctx0" brushRef="#br0" timeOffset="121432.1241">5214 1116 370,'0'0'225,"0"0"1,0 0 4,0 0 14,0 0 28,-15 0 37,15 19-138,0-19-171,-15 0 0,15 18 0,0-18 0,-15 0 0,15 19 0,0-19 0,0 19 0,-15 27 0,1-9 0,-1 28 0,0 10 0,0 9 0,-15-1 0,30 10 0,-45 10 0,16 18-145,14-1-436,-15 1-26</inkml:trace>
  <inkml:trace contextRef="#ctx0" brushRef="#br0" timeOffset="122488.4197">6762 1051 473,'0'0'393,"0"0"-62,0 0-66,0 0-51,0 0 20,15 0-97,14 0-137,-29 0 0,15 0 0,0 0 0,15 0 0,-15 0 0,15 0 0,-16 0 0,16 0 0,15 0 0,-30 0 0,0 0 0,0 19 0,-1-19 0,1 9 0,-15 10 0,15 18 0,-30 0 0,0 10 0,1 27 0,-16-9 0,-15 0 0,0 10 0,1-10 0,-1 9 0,15-27 0,-14-10 0,14 0 0,15-18 0,0-1 0,0-8 0,15 8 0,30-18 0,0-18 0,29 8 0,1-8 0,29-20 0,1 20 0,-1-1 0,15-18 0,0 28 0,0-10-341,-14 19-257,-1 0 63</inkml:trace>
  <inkml:trace contextRef="#ctx0" brushRef="#br0" timeOffset="128647.7121">5586 4595 0,'-179'-93'0,"1"-9"0,14-10 0,0 10 0,-14-10 0,29 1 0,15 8 0,15 1 0,0 0 0,15 18 0,-15-9 0,14 9 0,-14 0 0,15 1 0,0-1 0,-15 10 0,15-1 0,15 10 0</inkml:trace>
  <inkml:trace contextRef="#ctx0" brushRef="#br0" timeOffset="130000.0097">1121 2772 95,'-15'0'90,"0"9"-1,15-9 8,-29 10 23,29 8 25,-30-18 31,30 0 22,0 19-14,0-19-1,0 0-5,0 0-17,0 0 16,0 0-23,0 0-154,30 0 0,-30 0 0,29-19 0,-14 19 0,15 0 0,0-18 0,0-1 0,-1 10 0,1-10 0,0 0 0,0 1 0,14-1 0,-14 1 0,30-1 0,-31 0 0,1 1 0,0 8 0,15 10 0,-16-18 0,1 18 0,-15-19 0,0 19 0,15 0 0,-16 0-6,-14 0-257,15 0 26,-15 0 16,0 0-29,0 0-39,-15 0 22,1-18 46</inkml:trace>
  <inkml:trace contextRef="#ctx0" brushRef="#br0" timeOffset="130352.7726">1285 2242 78,'0'-19'70,"0"19"-10,0 0-11,0 0-4,0 0 10,0 0 33,0 0 31,0 19 5,15-19-6,-15 0 4,15 0 9,-15 18-2,15-18-12,-15 0-3,14 0 10,-14 10 11,0-1-5,15 0-25,-15 10 3,0-1-82,30 1-26,-30 18 0,0-18 0,0 27 0,0-8 0,0-1 0,0 9 0,-30-9 0,30 10 0,0-10 0,0 0 0,0-9 0,0 0 0,0 0 0,0-9 0,0-1 0,0-18 0,0 0-190,0-18-105,0-1-30,0 1-9,-15-10 11,15-10 61</inkml:trace>
  <inkml:trace contextRef="#ctx0" brushRef="#br0" timeOffset="130573.515">1449 2344 376,'-30'0'307,"30"19"-25,0-19-56,0 0-37,0 0-10,0 0-12,0 0 9,0 0-31,30 0-145,-30 0 0,0 0 0,14-19 0,1 19 0,0-19 0,15 1 0,0 18 0,0-19 0,-1 1 0,1 8 0,-15 10 0,15-18-326,-1 18-40,-14-19-12,0 19 23,15 0 72</inkml:trace>
  <inkml:trace contextRef="#ctx0" brushRef="#br0" timeOffset="130979.2079">1389 2725 146,'0'-18'133,"0"18"-5,0 0-8,0 0 12,0 0 40,0 0 31,30 18 27,-30-18 8,0 10-3,0 8-13,30 1-134,-30 0-88,0-1 0,0 19 0,0-9 0,0 0 0,0 19 0,0-10 0,0 9 0,-30 10 0,30-9 0,0 9 0,-30-19 0,30 0 0,0 9 0,-30-8 0,30-10 0,0 9 0,-15-19 0,15 1 0,0-10 0,0 1 0,0-1 0,0-9-75,0-9-164,0-1-35,15 1-19,-15-10-1,0 1 9,0-29 40</inkml:trace>
  <inkml:trace contextRef="#ctx0" brushRef="#br0" timeOffset="131136.6931">1419 2967 314,'30'0'223,"-30"0"7,0 0 90,0 0 72,14 0 33,1 10-282,0-10-143,-15 9 0,15-9 0,0 9 0,0-9 0,0 9 0,15-9 0,-1 0 0,-29 0 0,30-9 0,-15 9-136,15 0-447,-15 0 5</inkml:trace>
  <inkml:trace contextRef="#ctx0" brushRef="#br0" timeOffset="131690.7168">1999 2344 298,'0'0'244,"0"0"0,0 0-13,0 0-4,0 0 20,0 19 22,0-19 18,0 0-287,0 18 0,0-18 0,0 10 0,0 8 0,0 19 0,0-18 0,0 9 0,0 0 0,0 0 0,0 9 0,0-9 0,0 0 0,0-10 0,30 10 0,-30-9 0,0-1 0,0-18 0,0 10 0,15-1 0,0 0 0,0-9 0,14-9 0,1 9 0,0-19 0,0 19 0,-1-18 0,-29-1 0,30 1 0,-15-1 0,15 0-108,-15 1-134,-15 8 4,15-8 9,-15 18 17,29-19 9,-29 19 13,-29-18 19,29 8 27,-15 1 33,0 0 28,0-10-30</inkml:trace>
  <inkml:trace contextRef="#ctx0" brushRef="#br0" timeOffset="132055.117">2163 2400 35,'0'-9'48,"0"9"12,0 0 22,0 0 37,0 9 42,0 0 50,0 10 52,0-1 42,30 20 47,-30-11 1,0 11-295,0-1-58,0 9 0,0 10 0,0-9 0,0 27 0,0-27 0,0 27 0,-30-18 0,30 9 0,0-9 0,0-10 0,-30 10 0,15-19 0,15-9 0,0 9 0,-15-18 0,15-19 0,0 9 0,0 1 0,0-20 0,0 1 0,-14-10-206,14-18-35,-15 0 9,0-9 30,0-1 38,0 0 50,15 1 45,-30 9 36,30 9 15,-30 9 14,30 1 11,0-1 32,-29 19 27,29 0 32,0-19 8,0 19 26,0 0 31,0 19 33,0-19 18,0 0 24,29 19-214,-29-19-24,30 0 0,-30 0 0,30 0 0,-30 0 0,30 0 0,-15 0 0,14-19 0,1 0 0,0 1 0,0-1 0,-1 1 0,-14-10-280,15 9-80,0-9 17,0 10 14,-1-1 33,1 0-138</inkml:trace>
  <inkml:trace contextRef="#ctx0" brushRef="#br0" timeOffset="132229.4912">2386 2586 370,'-30'0'283,"30"0"-12,0 0-11,0 0 5,0 0 15,0 0-9,0 0-224,30 0-47,-30-19 0,0 19 0,30-18 0,-15-1 0,0 10 0,15-1 0,-16-8 0,1 9-246,0 9-82,15-19-19,-30 0 15,30 19 39,-30-18 66</inkml:trace>
  <inkml:trace contextRef="#ctx0" brushRef="#br0" timeOffset="132497.6868">2476 2325 181,'0'0'166,"0"0"2,0 0-10,0 0 30,0 19 79,0-19 47,0 0 16,0 19-55,0-1-275,0-8 0,0 8 0,0 19 0,0-18 0,0 9 0,0 9 0,-15 0 0,15-18 0,0 9 0,0-10 0,-15 1 0,15 0 0,0-1 0,0 1 0,0-19 0,0 18 0,0-18 0,15 0 0,-15 10 0,15-1 0,-1-9 0,1 0 0,0-9 0,15 9 0,0-10 0,-1 10 0,-29-18 0,30 18-31,-15-19-284,0 19-11,15-18 8,-30 8 24,15 1 42,-15 0 54,0 9 52</inkml:trace>
  <inkml:trace contextRef="#ctx0" brushRef="#br0" timeOffset="132720.6228">2282 2893 170,'-30'37'206,"0"-18"19,30-1 1,-29 1-15,29-1-8,-30-8 17,30-1 23,0 0 19,30 10-181,-30-19-81,29 0 0,-29 0 0,30-19 0,15 10 0,-15-10 0,29 1 0,-29-1 0,15 1 0,-16-1 0,31-9 0,-30 10 0,-1-1 0,-14 10 0,15-1 0,0 10 0,-15-18-218,0 18-51,14 0 21,-29 0 39,0 0 34,0 0 17,0 0 0,0 0-2,-29 0 16,14 18 22,0-18-60</inkml:trace>
  <inkml:trace contextRef="#ctx0" brushRef="#br0" timeOffset="133081.2781">2580 2846 117,'0'0'90,"0"0"14,0 0 51,29 0 61,-29 10 69,0 8 44,0-8 24,0 8 4,0 10-316,0 9-41,0-9 0,0 28 0,0-19 0,0 0 0,0 10 0,0-1 0,0 1 0,0-1 0,0 1 0,0-10 0,0 0 0,0-9 0,0-9 0,0-1 0,0 1 0,0 0 0,0-19 0,0 0 0,0-19-88,-29 10-217,29-19-5,0 0 5,-30-9 16,0 0 37,0-10 61,16 10 60,-16-10 48,15 10-9,0 0 92,15 9 5,-30 0 25,30 9 27,0 10 24,0 9 18,0-18 12,0 18 20,0 0 29,0 0 84,0 0 57,0 0-4,30 18-27,-30-18-31,0 0-218,15 9-21,0-9 0,0 0 0,0 0 0,14 0 0,-14 0 0,15-9 0,0 9-99,-1-18-258,-14 18-45,15-19 31,0-9 47,0 9-167</inkml:trace>
  <inkml:trace contextRef="#ctx0" brushRef="#br0" timeOffset="133301.6561">3056 2465 628,'0'0'502,"0"0"-72,0 19-60,0-19-253,0 0-117,0 9 0,0 0 0,0 0 0,15 1 0,-15 8 0,15-8 0,0 8 0,-15 1-135,29-19-227,-29 18-30,0-18 20,30 19 44</inkml:trace>
  <inkml:trace contextRef="#ctx0" brushRef="#br0" timeOffset="133503.6832">3324 2428 189,'0'0'252,"0"-10"10,30 10 10,-30 0 31,0 0 40,0 0 26,0 10-312,0 8-57,0-18 0,0 19 0,14-19 0,-14 19 0,0-19 0,0 9 0,0 9 0,0-8 0,0-1-187,0 10-187,0-1-26,0-18 24,-14 19 61</inkml:trace>
  <inkml:trace contextRef="#ctx0" brushRef="#br0" timeOffset="133825.6868">2818 2930 507,'0'0'377,"0"0"-50,0 0-56,0 0-38,0 0-20,0 0-94,15 0-119,0 0 0,-1 0 0,16-19 0,15 19 0,-15-9 0,-1 0 0,-14 0 0,30 9 0,-15-10 0,14 1 0,-14 9 0,15-9 0,-15-1 0,-1 10 0,1 0 0,0 0-90,0 0-231,-16 0 9,-14 0 23,15 0 35,-15 0 24,0 0 32,0 0 49,-15 0-53</inkml:trace>
  <inkml:trace contextRef="#ctx0" brushRef="#br0" timeOffset="133988.5871">3071 3014 182,'-15'18'198,"15"1"14,-15-19 4,15 0-3,0 19 25,0-19 55,15 0 49,-15 0-189,15 0-153,0 18 0,0-18 0,14 0 0,-29 0 0,30-18 0,0 18 0,0 0 0,-1-19 0,1 19 0,15-19 0,-15 10-164,-30 9-216,29 0 8,-14 0 39,0 9 41,0 10 66</inkml:trace>
  <inkml:trace contextRef="#ctx0" brushRef="#br0" timeOffset="134159.5752">3071 3349 293,'-15'28'422,"-15"-10"10,15 1-53,0-19-34,15 18-169,0-18-176,15 0 0,15 0 0,0-18 0,0 18 0,29-28 0,-29 19 0,15-10 0,-1 10 0,31-1 0,-46 1 0,31 9-57,-15-19-368,14 19-26,-29-18 14,14 18-237</inkml:trace>
  <inkml:trace contextRef="#ctx0" brushRef="#br0" timeOffset="134518.3684">3741 2465 489,'0'0'326,"0"0"-13,14-19-28,-14 19-23,15 0-3,-15 0-146,15 0-113,-15 19 0,0-19 0,15 19 0,-15-19 0,0 18 0,0-9 0,0 10 0,0 18 0,0-37-5,0 19-353,0-1-35,0-8-11,0-1 46,0 0 98</inkml:trace>
  <inkml:trace contextRef="#ctx0" brushRef="#br0" timeOffset="134858.6654">4038 2288 236,'15'0'255,"0"0"-36,-15 0-4,30 0 35,-30 19 32,0-19 18,0 18-10,0-18-290,0 19 0,0-19 0,0 19 0,0-1 0,0-8 0,-30 8 0,30 19 0,-15-18 0,0 0 0,0 8-25,0-8-259,1 0-16,-1-1-6,0 1 31,0-1 48,0 1 48,-15 0 47,30-10 40,-30 0 33,16 1 28,-1 8 19,0-18 25,0 19 26,15-19 30,-15 18 32,0-18 26,15 0 23,-15 10-1,15-10-1,0 0-14,0 9-28,0-9-18,0 0-9,0 0-1,15 0 4,-15 0 34,30-9-11,-15-1-29,15 10-34,14-18-13,-14-1-9,0 1-15,0 8 0,-1-8-24,1-1-78,15 0-70,-15 1-54,-30 18-30,14-19-2,1 19 8,0-18 28,-15 18 44,0-10-69</inkml:trace>
  <inkml:trace contextRef="#ctx0" brushRef="#br0" timeOffset="135063.9584">3860 2279 102,'0'-9'146,"14"-1"-4,-14 10-1,0-18 28,30 18 51,-30 18 39,0-18 23,0 10-7,30 8-18,-30 1-203,0 18-54,15 0 0,-15 0 0,15 10 0,-15 9 0,15 9 0,-15-19 0,0 10 0,0-9 0,15-10 0,-15 19-131,0-28-182,0 9-18,14 0 3,-14 0 28,0-18 47,0-10 68</inkml:trace>
  <inkml:trace contextRef="#ctx0" brushRef="#br0" timeOffset="135260.5886">3979 2772 155,'0'0'240,"0"0"12,0 0 12,0 9 14,0-9 38,0 10 38,0 8-166,-15-18-188,15 19 0,-15-1 0,0 1 0,15 0 0,0-1 0,-30 10 0,30-9 0,-44 9 0,29-10 0,0 10 0,0 0 0,0-9 0,0-1 0,15-18-104,-15 9-217,0 1-7,1-1 10,14-9 17,-30 0 36,30-9 68</inkml:trace>
  <inkml:trace contextRef="#ctx0" brushRef="#br0" timeOffset="135411.6619">3815 2911 84,'15'-9'104,"15"0"15,-16 9 31,16-9 30,0 9 26,-15-10 22,15 10-5,-15-9-25,14 0-47,-14-1-61,15 10-44,0 0-23,-30-18-38,30 18-93,-16 0-61,1 0-49,0 0-30,0 0-8,0 0 11,-15 18 36,15-18 52</inkml:trace>
  <inkml:trace contextRef="#ctx0" brushRef="#br0" timeOffset="136321.3866">3994 3070 179,'0'18'262,"0"-9"14,-15 10-2,15 0 27,0-10 38,0 19 46,0-9-354,-15-1-31,15 10 0,0-9 0,-15 18 0,15-19 0,0 1 0,-15 0 0,15 9 0,0-19 0,0 19 0,0-28 0,0 18 0,0-18 0,0 19 0,0-19 0,15 0 0,0 0 0,0 0 0,0 0 0,14 0 0,-14 0 0,0 0 0,30 0 0,-15 0 0,-16-19 0,1 19 0,15 0 0,0 0 0,-15-18 0,14 18 0,1-19 0,-30 19 0,30-9 0,-30 0-11,0 9-202,0-10-6,0 1-23,0 0-1,0-10 4,-30 0 25,30 1 34,-44-29 40,29 19 47,-30 1 42,15-29 33,1 18 25,29 11 14,-30 8 20,0-9 13,15 9 20,15 1 22,-15 9 24,15 9 12,0-10 24,0 10 16,0 0 42,0 10 43,0-1 35,15 9-65,-15 1-227,0 9 0,15 9 0,-15-18 0,0 18 0,30-9 0,-30 9 0,0-9 0,0 9 0,-30 0 0,30-9 0,0-9 0,0 9 0,-15 0 0,15-10 0,-15 1 0,15-10 0,-15 1 0,15-1 0,-15 0-32,1 0-70,-1-9 17,0 0 10,0-9 10,0 0 9,15-10 17,0 10 21,0-10 7,-30 1 11,30-19 8,0 9 0,30 9 9,-30 0-11,0-18 1,15 0 0,0 9-4,15-9-3,-16 9 3,16-19 3,0 20-6,0-20 5,0 1 3,-1 18 13,1-28 12,0 19 37,0 9 11,14-28 4,-14 19-8,-15 9-39,15-19-38,-1 19 0,-14 0 0,15 10 0,-15-1 0,-15 19 0,30-18 0,-30 8 0,0 20 0,0 8 0,-30 1 0,30 9 0,-15 9 0,0 0 0,0 0 0,0-9 0,15 0 0,-14 0 0,-1-9 0,15-1 0,0 1 0,0-10 0,0 1 0,0-1 0,15-9 0,-1 0 0,1-9 0,0 9 0,0-10 0,30 10 0,-45-9 0,29 9 0,-29 0 0,15 0 0,0 9 0,-15 1 0,15-1 0,-15 9 0,0 1 0,0 18 0,-15-18 0,0 9 0,0 9 0,15 0 0,-29-9 0,29 9 0,-30 1 0,0-20 0,15 10 0,-14 0 0,14 0 0,0-10 0,-15 1 0,30-19 0,-30 9 0,30 1-27,0-10-310,-30 0-53,16 0 24,14-10 64,-15 1 69,15-28 72,-15 9 53</inkml:trace>
  <inkml:trace contextRef="#ctx0" brushRef="#br0" timeOffset="136464.652">4202 3107 104,'0'-19'153,"0"19"50,0-18 39,0 18 16,15 0 26,-15 0 55,0 0 60,15 0-334,0 18-65,29-18 0,-44 9 0,30 10 0,0-10 0,0 1 0,-1-1 0,16 0 0,14 10 0,-44-19 0,30 19 0,0-19 0,-16 18 0,1-18 0,0 19 0,0-10-426,-15 10-77,-1-1 62,1 1 119</inkml:trace>
  <inkml:trace contextRef="#ctx0" brushRef="#br0" timeOffset="136834.6572">1002 4083 561,'0'0'560,"0"0"-118,0-9-37,0 0-326,0-10-79,0 10 0,0 9 0,30-19 0,0 1 0,-1-1 0,-14 1 0,45-1 0,29 10 0,-29-10 0,44 0 0,15 19 0,30-27 0,0 8 0,44 10 0,0-10 0,1 10 0,44-1 0,15 1 0,30 9 0,-45 0 0,45 0 0,-30 0 0,15 0 0,-15 9 0,-30 1 0,0-1 0,-29 0 0,-16 10 0,-29-10-121,-15 1-414,-15-1 14,-45 9 106</inkml:trace>
  <inkml:trace contextRef="#ctx0" brushRef="#br0" timeOffset="153604.713">5393 3023 0,'14'-9'0,"1"-19"0,15 9 0,-30 1 0,0-1 0,0 0 0,0 1 0,0-1 0,0 10 0,0-10 0,0 19 0,0 0 0,0 10 0,0 8 0,0-8 0,0 8 0,0-9 0,0 10 0,-30 0 0,30-1 0,0-8 0,0 8 0,0 1 0,0-10 0</inkml:trace>
  <inkml:trace contextRef="#ctx0" brushRef="#br0" timeOffset="154211.2828">5363 3014 0,'0'9'0,"0"0"0,0 10 0,-15-19 0,15 19 0,0-19 0,0 18 0,-15-9 0,15 1 0,0-1 0,-15 0 0,15 1 0,0-1 0,0 0 0,0 10 0,15-19 0,0 0 0,-15-19 0,15 10 0,0 0 0,-15-1 0,15-8 0,-15 8 0,14 1 0,1-9 0,-15 18 0,30-19 0,-30 0 0,0 1 0,15 8 0,-15-8 0,15 9 0,-15-1 0,0 10 0,15-18 0,-15 18 0,0-19 0,0 19 0,0-19 0,0 10 0,0 0 0,0 0 0,0-1 0,0 1 0,0 0 0,15-1 0,-15 10 0,0-18 0,0 18 0,0-19 0,0 1 0,0 8 0,0 1 0,0 0 0,0-1 0,14 1 0,-14 0 0,0-1 0,0-8 0,0 18 0,0-19 0,0 19 0,0-18 0,15 8 0,-15 1 0,0-10 0,0 10 0,0 0 0</inkml:trace>
  <inkml:trace contextRef="#ctx0" brushRef="#br0" timeOffset="154417.5928">5541 2604 8,'0'0'16,"0"-18"5,0 18 0,0 0 9,0 0 9,-15 0 3,15 0-4,-14 0 10,14 0 4,-15 0-5,0 0 9,0 0-5,0 0-4,15 0 5,0 18-8,-30-18 5,1 0 5,14 19-5,0-10 10,-15 19 4,15 0-7,-15 9 0,15 1 17,1 8 1,-31 10 3,30 9 9,0 19-9,-15-10 9,16 29 2,14-29-10,-15 19 10,15 0-9,0-9-18,0-19-14,0 9-17,15-9-15,-15-9-11,14-9-2,1 8-8,15-27-64,0 10-109,14-11-79</inkml:trace>
  <inkml:trace contextRef="#ctx0" brushRef="#br0" timeOffset="154507.5376">5378 4037 681,'44'9'-325</inkml:trace>
  <inkml:trace contextRef="#ctx1" brushRef="#br0" timeOffset="82409.0702">14944 18182,'0'0,"63"0,1-21,-1 21,1 0,20 0,22-21,127 21,0 0,-21 0,42 0,84 0,22 0,106 0,-64 0,-63 0,126 0,-63 0,22 0,-128 0,64 0,21 42,42 22,22 20,-22-41,-42-1,21 43,-21-22,-169-63,-43 43,22-1,-107-42,1 0,-64 21,0-21,1 0</inkml:trace>
  <inkml:trace contextRef="#ctx1" brushRef="#br0" timeOffset="88745.328">2498 2561,'127'0,"127"0,127 0,254 0,338 0,-168 0,-170 0,0 0,-127 0,-43 0,107 0,-212 0,-64 0,-42 0,-106 0,-63 0,0-21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18DEF8-A64A-4304-992E-B1F25D203998}" type="datetimeFigureOut">
              <a:rPr lang="zh-CN" altLang="en-US" smtClean="0"/>
              <a:pPr/>
              <a:t>2019/1/30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E5C503-402D-4300-9EF9-9512DB19D120}" type="slidenum">
              <a:rPr lang="zh-CN" altLang="en-US" smtClean="0"/>
              <a:pPr/>
              <a:t>‹#›</a:t>
            </a:fld>
            <a:endParaRPr lang="zh-CN" altLang="en-US"/>
          </a:p>
        </p:txBody>
      </p:sp>
    </p:spTree>
    <p:extLst>
      <p:ext uri="{BB962C8B-B14F-4D97-AF65-F5344CB8AC3E}">
        <p14:creationId xmlns:p14="http://schemas.microsoft.com/office/powerpoint/2010/main" val="1044730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0E5C503-402D-4300-9EF9-9512DB19D120}" type="slidenum">
              <a:rPr lang="zh-CN" altLang="en-US" smtClean="0"/>
              <a:pPr/>
              <a:t>37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日期占位符 29"/>
          <p:cNvSpPr>
            <a:spLocks noGrp="1"/>
          </p:cNvSpPr>
          <p:nvPr>
            <p:ph type="dt" sz="half" idx="10"/>
          </p:nvPr>
        </p:nvSpPr>
        <p:spPr/>
        <p:txBody>
          <a:bodyPr/>
          <a:lstStyle/>
          <a:p>
            <a:fld id="{530820CF-B880-4189-942D-D702A7CBA730}" type="datetimeFigureOut">
              <a:rPr lang="zh-CN" altLang="en-US" smtClean="0"/>
              <a:pPr/>
              <a:t>2019/1/30</a:t>
            </a:fld>
            <a:endParaRPr lang="zh-CN" altLang="en-US"/>
          </a:p>
        </p:txBody>
      </p:sp>
      <p:sp>
        <p:nvSpPr>
          <p:cNvPr id="19" name="页脚占位符 18"/>
          <p:cNvSpPr>
            <a:spLocks noGrp="1"/>
          </p:cNvSpPr>
          <p:nvPr>
            <p:ph type="ftr" sz="quarter" idx="11"/>
          </p:nvPr>
        </p:nvSpPr>
        <p:spPr/>
        <p:txBody>
          <a:bodyPr/>
          <a:lstStyle/>
          <a:p>
            <a:endParaRPr lang="zh-CN" altLang="en-US"/>
          </a:p>
        </p:txBody>
      </p:sp>
      <p:sp>
        <p:nvSpPr>
          <p:cNvPr id="27" name="灯片编号占位符 2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2019/1/30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2019/1/30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2019/1/30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单圆角矩形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直角三角形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标题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077200" y="6356350"/>
            <a:ext cx="609600" cy="365125"/>
          </a:xfrm>
        </p:spPr>
        <p:txBody>
          <a:bodyPr/>
          <a:lstStyle/>
          <a:p>
            <a:fld id="{0C913308-F349-4B6D-A68A-DD1791B4A57B}" type="slidenum">
              <a:rPr lang="zh-CN" altLang="en-US" smtClean="0"/>
              <a:pPr/>
              <a:t>‹#›</a:t>
            </a:fld>
            <a:endParaRPr lang="zh-CN" altLang="en-US"/>
          </a:p>
        </p:txBody>
      </p:sp>
      <p:sp>
        <p:nvSpPr>
          <p:cNvPr id="3" name="图片占位符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任意多边形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任意多边形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任意多边形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任意多边形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标题占位符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30820CF-B880-4189-942D-D702A7CBA730}" type="datetimeFigureOut">
              <a:rPr lang="zh-CN" altLang="en-US" smtClean="0"/>
              <a:pPr/>
              <a:t>2019/1/30</a:t>
            </a:fld>
            <a:endParaRPr lang="zh-CN" altLang="en-US"/>
          </a:p>
        </p:txBody>
      </p:sp>
      <p:sp>
        <p:nvSpPr>
          <p:cNvPr id="22" name="页脚占位符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p>
        </p:txBody>
      </p:sp>
      <p:sp>
        <p:nvSpPr>
          <p:cNvPr id="18" name="灯片编号占位符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C913308-F349-4B6D-A68A-DD1791B4A57B}" type="slidenum">
              <a:rPr lang="zh-CN" altLang="en-US" smtClean="0"/>
              <a:pPr/>
              <a:t>‹#›</a:t>
            </a:fld>
            <a:endParaRPr lang="zh-CN" altLang="en-US"/>
          </a:p>
        </p:txBody>
      </p:sp>
      <p:grpSp>
        <p:nvGrpSpPr>
          <p:cNvPr id="2" name="组合 1"/>
          <p:cNvGrpSpPr/>
          <p:nvPr/>
        </p:nvGrpSpPr>
        <p:grpSpPr>
          <a:xfrm>
            <a:off x="-19017" y="202408"/>
            <a:ext cx="9180548" cy="649224"/>
            <a:chOff x="-19045" y="216550"/>
            <a:chExt cx="9180548" cy="649224"/>
          </a:xfrm>
        </p:grpSpPr>
        <p:sp>
          <p:nvSpPr>
            <p:cNvPr id="12" name="任意多边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任意多边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customXml" Target="../ink/ink11.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customXml" Target="../ink/ink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customXml" Target="../ink/ink26.xml"/><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customXml" Target="../ink/ink27.xml"/></Relationships>
</file>

<file path=ppt/slides/_rels/slide3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customXml" Target="../ink/ink28.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customXml" Target="../ink/ink29.xml"/></Relationships>
</file>

<file path=ppt/slides/_rels/slide3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customXml" Target="../ink/ink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customXml" Target="../ink/ink31.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customXml" Target="../ink/ink32.xml"/></Relationships>
</file>

<file path=ppt/slides/_rels/slide3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customXml" Target="../ink/ink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3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customXml" Target="../ink/ink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customXml" Target="../ink/ink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5.jpeg"/><Relationship Id="rId1" Type="http://schemas.openxmlformats.org/officeDocument/2006/relationships/slideLayout" Target="../slideLayouts/slideLayout6.xml"/><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customXml" Target="../ink/ink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customXml" Target="../ink/ink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customXml" Target="../ink/ink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customXml" Target="../ink/ink40.xml"/><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customXml" Target="../ink/ink41.xml"/></Relationships>
</file>

<file path=ppt/slides/_rels/slide4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customXml" Target="../ink/ink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sz="10400" u="sng" dirty="0" smtClean="0">
                <a:solidFill>
                  <a:schemeClr val="tx1"/>
                </a:solidFill>
                <a:latin typeface="华文新魏" pitchFamily="2" charset="-122"/>
                <a:ea typeface="华文新魏" pitchFamily="2" charset="-122"/>
              </a:rPr>
              <a:t>动态规划基础</a:t>
            </a:r>
            <a:r>
              <a:rPr lang="en-US" altLang="zh-CN" sz="10400" u="sng" dirty="0" smtClean="0">
                <a:solidFill>
                  <a:schemeClr val="tx1"/>
                </a:solidFill>
                <a:latin typeface="华文新魏" pitchFamily="2" charset="-122"/>
                <a:ea typeface="华文新魏" pitchFamily="2" charset="-122"/>
              </a:rPr>
              <a:t>1</a:t>
            </a:r>
            <a:r>
              <a:rPr lang="en-US" altLang="zh-CN" sz="8800" u="sng" dirty="0" smtClean="0">
                <a:solidFill>
                  <a:schemeClr val="tx1"/>
                </a:solidFill>
                <a:latin typeface="华文新魏" pitchFamily="2" charset="-122"/>
                <a:ea typeface="华文新魏" pitchFamily="2" charset="-122"/>
              </a:rPr>
              <a:t/>
            </a:r>
            <a:br>
              <a:rPr lang="en-US" altLang="zh-CN" sz="8800" u="sng" dirty="0" smtClean="0">
                <a:solidFill>
                  <a:schemeClr val="tx1"/>
                </a:solidFill>
                <a:latin typeface="华文新魏" pitchFamily="2" charset="-122"/>
                <a:ea typeface="华文新魏" pitchFamily="2" charset="-122"/>
              </a:rPr>
            </a:br>
            <a:r>
              <a:rPr lang="zh-CN" altLang="en-US" sz="6000" dirty="0" smtClean="0">
                <a:solidFill>
                  <a:schemeClr val="tx1"/>
                </a:solidFill>
                <a:latin typeface="华文新魏" pitchFamily="2" charset="-122"/>
                <a:ea typeface="华文新魏" pitchFamily="2" charset="-122"/>
              </a:rPr>
              <a:t>（</a:t>
            </a:r>
            <a:r>
              <a:rPr lang="en-US" altLang="en-US" sz="6000" dirty="0" smtClean="0">
                <a:solidFill>
                  <a:srgbClr val="FF0000"/>
                </a:solidFill>
                <a:latin typeface="华文新魏" pitchFamily="2" charset="-122"/>
                <a:ea typeface="华文新魏" pitchFamily="2" charset="-122"/>
              </a:rPr>
              <a:t>d</a:t>
            </a:r>
            <a:r>
              <a:rPr lang="en-US" altLang="en-US" sz="6000" dirty="0" smtClean="0">
                <a:solidFill>
                  <a:schemeClr val="tx1"/>
                </a:solidFill>
                <a:latin typeface="华文新魏" pitchFamily="2" charset="-122"/>
                <a:ea typeface="华文新魏" pitchFamily="2" charset="-122"/>
              </a:rPr>
              <a:t>ynamic </a:t>
            </a:r>
            <a:r>
              <a:rPr lang="en-US" altLang="en-US" sz="6000" dirty="0" smtClean="0">
                <a:solidFill>
                  <a:srgbClr val="FF0000"/>
                </a:solidFill>
                <a:latin typeface="华文新魏" pitchFamily="2" charset="-122"/>
                <a:ea typeface="华文新魏" pitchFamily="2" charset="-122"/>
              </a:rPr>
              <a:t>p</a:t>
            </a:r>
            <a:r>
              <a:rPr lang="en-US" altLang="en-US" sz="6000" dirty="0" smtClean="0">
                <a:solidFill>
                  <a:schemeClr val="tx1"/>
                </a:solidFill>
                <a:latin typeface="华文新魏" pitchFamily="2" charset="-122"/>
                <a:ea typeface="华文新魏" pitchFamily="2" charset="-122"/>
              </a:rPr>
              <a:t>rogramming</a:t>
            </a:r>
            <a:r>
              <a:rPr lang="zh-CN" altLang="en-US" sz="6000" dirty="0" smtClean="0">
                <a:solidFill>
                  <a:schemeClr val="tx1"/>
                </a:solidFill>
                <a:latin typeface="华文新魏" pitchFamily="2" charset="-122"/>
                <a:ea typeface="华文新魏" pitchFamily="2" charset="-122"/>
              </a:rPr>
              <a:t>）</a:t>
            </a:r>
            <a:endParaRPr lang="zh-CN" altLang="en-US" dirty="0"/>
          </a:p>
        </p:txBody>
      </p:sp>
      <p:sp>
        <p:nvSpPr>
          <p:cNvPr id="3" name="副标题 2"/>
          <p:cNvSpPr>
            <a:spLocks noGrp="1"/>
          </p:cNvSpPr>
          <p:nvPr>
            <p:ph type="subTitle" idx="1"/>
          </p:nvPr>
        </p:nvSpPr>
        <p:spPr>
          <a:xfrm>
            <a:off x="500034" y="3357562"/>
            <a:ext cx="7854696" cy="771968"/>
          </a:xfrm>
        </p:spPr>
        <p:txBody>
          <a:bodyPr>
            <a:normAutofit/>
          </a:bodyPr>
          <a:lstStyle/>
          <a:p>
            <a:r>
              <a:rPr lang="en-US" altLang="zh-CN" sz="4400" dirty="0" smtClean="0">
                <a:latin typeface="华文新魏" pitchFamily="2" charset="-122"/>
                <a:ea typeface="华文新魏" pitchFamily="2" charset="-122"/>
              </a:rPr>
              <a:t>——</a:t>
            </a:r>
            <a:r>
              <a:rPr lang="zh-CN" altLang="en-US" sz="4400" dirty="0" smtClean="0">
                <a:latin typeface="华文新魏" pitchFamily="2" charset="-122"/>
                <a:ea typeface="华文新魏" pitchFamily="2" charset="-122"/>
              </a:rPr>
              <a:t>相关概念及简单的线性</a:t>
            </a:r>
            <a:r>
              <a:rPr lang="en-US" altLang="zh-CN" sz="4400" dirty="0" err="1" smtClean="0">
                <a:latin typeface="华文新魏" pitchFamily="2" charset="-122"/>
                <a:ea typeface="华文新魏" pitchFamily="2" charset="-122"/>
              </a:rPr>
              <a:t>dp</a:t>
            </a:r>
            <a:endParaRPr lang="zh-CN" altLang="en-US" sz="4400" dirty="0">
              <a:latin typeface="华文新魏" pitchFamily="2" charset="-122"/>
              <a:ea typeface="华文新魏" pitchFamily="2" charset="-122"/>
            </a:endParaRPr>
          </a:p>
        </p:txBody>
      </p:sp>
      <p:sp>
        <p:nvSpPr>
          <p:cNvPr id="4" name="TextBox 3"/>
          <p:cNvSpPr txBox="1"/>
          <p:nvPr/>
        </p:nvSpPr>
        <p:spPr>
          <a:xfrm>
            <a:off x="3071802" y="4714884"/>
            <a:ext cx="5429288" cy="1107996"/>
          </a:xfrm>
          <a:prstGeom prst="rect">
            <a:avLst/>
          </a:prstGeom>
          <a:noFill/>
        </p:spPr>
        <p:txBody>
          <a:bodyPr wrap="square" rtlCol="0">
            <a:spAutoFit/>
          </a:bodyPr>
          <a:lstStyle/>
          <a:p>
            <a:r>
              <a:rPr lang="zh-CN" altLang="en-US" sz="2400" dirty="0" smtClean="0">
                <a:latin typeface="华文楷体" pitchFamily="2" charset="-122"/>
                <a:ea typeface="华文楷体" pitchFamily="2" charset="-122"/>
              </a:rPr>
              <a:t>！</a:t>
            </a:r>
            <a:endParaRPr lang="en-US" altLang="zh-CN" sz="2400" dirty="0" smtClean="0">
              <a:latin typeface="华文楷体" pitchFamily="2" charset="-122"/>
              <a:ea typeface="华文楷体" pitchFamily="2" charset="-122"/>
            </a:endParaRPr>
          </a:p>
          <a:p>
            <a:r>
              <a:rPr lang="en-US" altLang="zh-CN" sz="2400" dirty="0" smtClean="0">
                <a:solidFill>
                  <a:srgbClr val="FFFFFF"/>
                </a:solidFill>
              </a:rPr>
              <a:t>				——by </a:t>
            </a:r>
            <a:r>
              <a:rPr lang="en-US" altLang="zh-CN" sz="2400" dirty="0" err="1" smtClean="0">
                <a:solidFill>
                  <a:srgbClr val="FFFFFF"/>
                </a:solidFill>
              </a:rPr>
              <a:t>dsy</a:t>
            </a:r>
            <a:endParaRPr lang="zh-CN" altLang="en-US" sz="2400" dirty="0" smtClean="0">
              <a:solidFill>
                <a:srgbClr val="FFFFFF"/>
              </a:solidFill>
            </a:endParaRPr>
          </a:p>
          <a:p>
            <a:endParaRPr lang="zh-CN" altLang="en-US" dirty="0"/>
          </a:p>
        </p:txBody>
      </p:sp>
      <mc:AlternateContent xmlns:mc="http://schemas.openxmlformats.org/markup-compatibility/2006">
        <mc:Choice xmlns:p14="http://schemas.microsoft.com/office/powerpoint/2010/main" Requires="p14">
          <p:contentPart p14:bwMode="auto" r:id="rId2">
            <p14:nvContentPartPr>
              <p14:cNvPr id="5" name="墨迹 4"/>
              <p14:cNvContentPartPr/>
              <p14:nvPr/>
            </p14:nvContentPartPr>
            <p14:xfrm>
              <a:off x="990720" y="510480"/>
              <a:ext cx="4435200" cy="4429080"/>
            </p14:xfrm>
          </p:contentPart>
        </mc:Choice>
        <mc:Fallback>
          <p:pic>
            <p:nvPicPr>
              <p:cNvPr id="5" name="墨迹 4"/>
              <p:cNvPicPr/>
              <p:nvPr/>
            </p:nvPicPr>
            <p:blipFill>
              <a:blip r:embed="rId3"/>
              <a:stretch>
                <a:fillRect/>
              </a:stretch>
            </p:blipFill>
            <p:spPr>
              <a:xfrm>
                <a:off x="981360" y="501120"/>
                <a:ext cx="4453920" cy="4455000"/>
              </a:xfrm>
              <a:prstGeom prst="rect">
                <a:avLst/>
              </a:prstGeom>
            </p:spPr>
          </p:pic>
        </mc:Fallback>
      </mc:AlternateContent>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引入</a:t>
            </a:r>
            <a:r>
              <a:rPr lang="en-US" altLang="zh-CN" dirty="0" smtClean="0"/>
              <a:t>4</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en-US" dirty="0"/>
              <a:t>在</a:t>
            </a:r>
            <a:r>
              <a:rPr lang="en-US" altLang="zh-CN" dirty="0"/>
              <a:t>2×n</a:t>
            </a:r>
            <a:r>
              <a:rPr lang="zh-CN" altLang="en-US" dirty="0"/>
              <a:t>的一个长方形方格中</a:t>
            </a:r>
            <a:r>
              <a:rPr lang="en-US" altLang="zh-CN" dirty="0"/>
              <a:t>,</a:t>
            </a:r>
            <a:r>
              <a:rPr lang="zh-CN" altLang="en-US" dirty="0"/>
              <a:t>用一个</a:t>
            </a:r>
            <a:r>
              <a:rPr lang="en-US" altLang="zh-CN" dirty="0"/>
              <a:t>1× 2</a:t>
            </a:r>
            <a:r>
              <a:rPr lang="zh-CN" altLang="en-US" dirty="0"/>
              <a:t>的骨牌铺满方格</a:t>
            </a:r>
            <a:r>
              <a:rPr lang="en-US" altLang="zh-CN" dirty="0"/>
              <a:t>,</a:t>
            </a:r>
            <a:r>
              <a:rPr lang="zh-CN" altLang="en-US" dirty="0"/>
              <a:t>输入</a:t>
            </a:r>
            <a:r>
              <a:rPr lang="en-US" altLang="zh-CN" dirty="0"/>
              <a:t>n ,</a:t>
            </a:r>
            <a:r>
              <a:rPr lang="zh-CN" altLang="en-US" dirty="0"/>
              <a:t>输出铺放方案的总数</a:t>
            </a:r>
            <a:r>
              <a:rPr lang="en-US" altLang="zh-CN" dirty="0"/>
              <a:t>.</a:t>
            </a:r>
            <a:r>
              <a:rPr lang="zh-CN" altLang="en-US" dirty="0"/>
              <a:t/>
            </a:r>
            <a:br>
              <a:rPr lang="zh-CN" altLang="en-US" dirty="0"/>
            </a:br>
            <a:r>
              <a:rPr lang="zh-CN" altLang="en-US" dirty="0"/>
              <a:t>例如</a:t>
            </a:r>
            <a:r>
              <a:rPr lang="en-US" altLang="zh-CN" dirty="0"/>
              <a:t>n=3</a:t>
            </a:r>
            <a:r>
              <a:rPr lang="zh-CN" altLang="en-US" dirty="0"/>
              <a:t>时</a:t>
            </a:r>
            <a:r>
              <a:rPr lang="en-US" altLang="zh-CN" dirty="0"/>
              <a:t>,</a:t>
            </a:r>
            <a:r>
              <a:rPr lang="zh-CN" altLang="en-US" dirty="0"/>
              <a:t>为</a:t>
            </a:r>
            <a:r>
              <a:rPr lang="en-US" altLang="zh-CN" dirty="0"/>
              <a:t>2× 3</a:t>
            </a:r>
            <a:r>
              <a:rPr lang="zh-CN" altLang="en-US" dirty="0"/>
              <a:t>方格，骨牌的铺放方案有三种</a:t>
            </a:r>
            <a:r>
              <a:rPr lang="en-US" altLang="zh-CN" dirty="0"/>
              <a:t>,</a:t>
            </a:r>
            <a:r>
              <a:rPr lang="zh-CN" altLang="en-US" dirty="0"/>
              <a:t>如下图：</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212976"/>
            <a:ext cx="5657850"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4" name="墨迹 3"/>
              <p14:cNvContentPartPr/>
              <p14:nvPr/>
            </p14:nvContentPartPr>
            <p14:xfrm>
              <a:off x="360720" y="190800"/>
              <a:ext cx="8821800" cy="6530400"/>
            </p14:xfrm>
          </p:contentPart>
        </mc:Choice>
        <mc:Fallback>
          <p:pic>
            <p:nvPicPr>
              <p:cNvPr id="4" name="墨迹 3"/>
              <p:cNvPicPr/>
              <p:nvPr/>
            </p:nvPicPr>
            <p:blipFill>
              <a:blip r:embed="rId4"/>
              <a:stretch>
                <a:fillRect/>
              </a:stretch>
            </p:blipFill>
            <p:spPr>
              <a:xfrm>
                <a:off x="344160" y="174240"/>
                <a:ext cx="8847720" cy="6556320"/>
              </a:xfrm>
              <a:prstGeom prst="rect">
                <a:avLst/>
              </a:prstGeom>
            </p:spPr>
          </p:pic>
        </mc:Fallback>
      </mc:AlternateContent>
    </p:spTree>
    <p:extLst>
      <p:ext uri="{BB962C8B-B14F-4D97-AF65-F5344CB8AC3E}">
        <p14:creationId xmlns:p14="http://schemas.microsoft.com/office/powerpoint/2010/main" val="16569270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a:t>1</a:t>
            </a:r>
            <a:r>
              <a:rPr lang="zh-CN" altLang="en-US" dirty="0" smtClean="0"/>
              <a:t>：数字三角形</a:t>
            </a:r>
            <a:endParaRPr lang="zh-CN" altLang="en-US" sz="4000" dirty="0" smtClean="0"/>
          </a:p>
        </p:txBody>
      </p:sp>
      <p:sp>
        <p:nvSpPr>
          <p:cNvPr id="3" name="内容占位符 2"/>
          <p:cNvSpPr>
            <a:spLocks noGrp="1"/>
          </p:cNvSpPr>
          <p:nvPr>
            <p:ph idx="1"/>
          </p:nvPr>
        </p:nvSpPr>
        <p:spPr>
          <a:xfrm>
            <a:off x="457200" y="1935480"/>
            <a:ext cx="8229600" cy="1564958"/>
          </a:xfrm>
        </p:spPr>
        <p:txBody>
          <a:bodyPr/>
          <a:lstStyle/>
          <a:p>
            <a:r>
              <a:rPr lang="zh-CN" altLang="en-US" dirty="0" smtClean="0"/>
              <a:t>设有一个三角形的数塔，顶点结点称为根结点，每个结点有一个整数数值。从顶点出发，可以向左走，也可以向右走。如图所示。</a:t>
            </a:r>
            <a:endParaRPr lang="zh-CN" altLang="en-US" dirty="0"/>
          </a:p>
        </p:txBody>
      </p:sp>
      <p:pic>
        <p:nvPicPr>
          <p:cNvPr id="4" name="Picture 4" descr="dtgh"/>
          <p:cNvPicPr>
            <a:picLocks noChangeAspect="1" noChangeArrowheads="1"/>
          </p:cNvPicPr>
          <p:nvPr/>
        </p:nvPicPr>
        <p:blipFill>
          <a:blip r:embed="rId2"/>
          <a:srcRect/>
          <a:stretch>
            <a:fillRect/>
          </a:stretch>
        </p:blipFill>
        <p:spPr bwMode="auto">
          <a:xfrm>
            <a:off x="428596" y="3429000"/>
            <a:ext cx="4876800" cy="3086100"/>
          </a:xfrm>
          <a:prstGeom prst="rect">
            <a:avLst/>
          </a:prstGeom>
          <a:noFill/>
          <a:ln w="9525">
            <a:noFill/>
            <a:miter lim="800000"/>
            <a:headEnd/>
            <a:tailEnd/>
          </a:ln>
        </p:spPr>
      </p:pic>
      <p:sp>
        <p:nvSpPr>
          <p:cNvPr id="5" name="TextBox 4"/>
          <p:cNvSpPr txBox="1"/>
          <p:nvPr/>
        </p:nvSpPr>
        <p:spPr>
          <a:xfrm>
            <a:off x="5286380" y="3500438"/>
            <a:ext cx="3643306" cy="1969770"/>
          </a:xfrm>
          <a:prstGeom prst="rect">
            <a:avLst/>
          </a:prstGeom>
          <a:noFill/>
        </p:spPr>
        <p:txBody>
          <a:bodyPr wrap="square" rtlCol="0">
            <a:spAutoFit/>
          </a:bodyPr>
          <a:lstStyle/>
          <a:p>
            <a:r>
              <a:rPr lang="zh-CN" altLang="en-US" b="1" dirty="0" smtClean="0"/>
              <a:t> </a:t>
            </a:r>
            <a:r>
              <a:rPr lang="zh-CN" altLang="en-US" sz="2600" dirty="0" smtClean="0"/>
              <a:t>问题：</a:t>
            </a:r>
            <a:endParaRPr lang="en-US" altLang="zh-CN" sz="2600" dirty="0" smtClean="0"/>
          </a:p>
          <a:p>
            <a:r>
              <a:rPr lang="zh-CN" altLang="en-US" sz="2600" dirty="0" smtClean="0"/>
              <a:t>当三角形数塔给出之后，求从第一层到达底层的路径最大值。</a:t>
            </a:r>
          </a:p>
          <a:p>
            <a:endParaRPr lang="zh-CN" altLang="en-US" dirty="0"/>
          </a:p>
        </p:txBody>
      </p:sp>
      <mc:AlternateContent xmlns:mc="http://schemas.openxmlformats.org/markup-compatibility/2006">
        <mc:Choice xmlns:p14="http://schemas.microsoft.com/office/powerpoint/2010/main" Requires="p14">
          <p:contentPart p14:bwMode="auto" r:id="rId3">
            <p14:nvContentPartPr>
              <p14:cNvPr id="6" name="墨迹 5"/>
              <p14:cNvContentPartPr/>
              <p14:nvPr/>
            </p14:nvContentPartPr>
            <p14:xfrm>
              <a:off x="1919880" y="2720520"/>
              <a:ext cx="3643200" cy="1331640"/>
            </p14:xfrm>
          </p:contentPart>
        </mc:Choice>
        <mc:Fallback>
          <p:pic>
            <p:nvPicPr>
              <p:cNvPr id="6" name="墨迹 5"/>
              <p:cNvPicPr/>
              <p:nvPr/>
            </p:nvPicPr>
            <p:blipFill>
              <a:blip r:embed="rId4"/>
              <a:stretch>
                <a:fillRect/>
              </a:stretch>
            </p:blipFill>
            <p:spPr>
              <a:xfrm>
                <a:off x="1903320" y="2711160"/>
                <a:ext cx="3669120" cy="1356840"/>
              </a:xfrm>
              <a:prstGeom prst="rect">
                <a:avLst/>
              </a:prstGeom>
            </p:spPr>
          </p:pic>
        </mc:Fallback>
      </mc:AlternateContent>
    </p:spTree>
    <p:extLst>
      <p:ext uri="{BB962C8B-B14F-4D97-AF65-F5344CB8AC3E}">
        <p14:creationId xmlns:p14="http://schemas.microsoft.com/office/powerpoint/2010/main" val="9587812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71472" y="571480"/>
            <a:ext cx="8229600" cy="1143000"/>
          </a:xfrm>
        </p:spPr>
        <p:txBody>
          <a:bodyPr/>
          <a:lstStyle/>
          <a:p>
            <a:r>
              <a:rPr lang="zh-CN" altLang="en-US" dirty="0"/>
              <a:t>例</a:t>
            </a:r>
            <a:r>
              <a:rPr lang="en-US" altLang="zh-CN" dirty="0"/>
              <a:t>1</a:t>
            </a:r>
            <a:r>
              <a:rPr lang="zh-CN" altLang="en-US" dirty="0"/>
              <a:t>：数字三角形</a:t>
            </a:r>
            <a:endParaRPr lang="zh-CN" altLang="en-US" sz="4000" dirty="0"/>
          </a:p>
        </p:txBody>
      </p:sp>
      <p:pic>
        <p:nvPicPr>
          <p:cNvPr id="5" name="Picture 4" descr="dtgh"/>
          <p:cNvPicPr>
            <a:picLocks noChangeAspect="1" noChangeArrowheads="1"/>
          </p:cNvPicPr>
          <p:nvPr/>
        </p:nvPicPr>
        <p:blipFill>
          <a:blip r:embed="rId2"/>
          <a:srcRect/>
          <a:stretch>
            <a:fillRect/>
          </a:stretch>
        </p:blipFill>
        <p:spPr bwMode="auto">
          <a:xfrm>
            <a:off x="214282" y="1785925"/>
            <a:ext cx="4071966" cy="2714645"/>
          </a:xfrm>
          <a:prstGeom prst="rect">
            <a:avLst/>
          </a:prstGeom>
          <a:noFill/>
          <a:ln w="9525">
            <a:noFill/>
            <a:miter lim="800000"/>
            <a:headEnd/>
            <a:tailEnd/>
          </a:ln>
        </p:spPr>
      </p:pic>
      <p:pic>
        <p:nvPicPr>
          <p:cNvPr id="6" name="Picture 4" descr="dtgh"/>
          <p:cNvPicPr>
            <a:picLocks noChangeAspect="1" noChangeArrowheads="1"/>
          </p:cNvPicPr>
          <p:nvPr/>
        </p:nvPicPr>
        <p:blipFill>
          <a:blip r:embed="rId3"/>
          <a:srcRect/>
          <a:stretch>
            <a:fillRect/>
          </a:stretch>
        </p:blipFill>
        <p:spPr bwMode="auto">
          <a:xfrm>
            <a:off x="4500562" y="1785926"/>
            <a:ext cx="4000528" cy="2714644"/>
          </a:xfrm>
          <a:prstGeom prst="rect">
            <a:avLst/>
          </a:prstGeom>
          <a:noFill/>
          <a:ln w="9525">
            <a:noFill/>
            <a:miter lim="800000"/>
            <a:headEnd/>
            <a:tailEnd/>
          </a:ln>
        </p:spPr>
      </p:pic>
      <p:sp>
        <p:nvSpPr>
          <p:cNvPr id="9" name="矩形 8"/>
          <p:cNvSpPr/>
          <p:nvPr/>
        </p:nvSpPr>
        <p:spPr bwMode="auto">
          <a:xfrm>
            <a:off x="214282" y="4214818"/>
            <a:ext cx="8072494" cy="500066"/>
          </a:xfrm>
          <a:prstGeom prst="rect">
            <a:avLst/>
          </a:prstGeom>
          <a:solidFill>
            <a:schemeClr val="bg1"/>
          </a:solidFill>
          <a:ln w="28575">
            <a:solidFill>
              <a:schemeClr val="bg1"/>
            </a:solidFill>
            <a:round/>
            <a:headEnd/>
            <a:tailEnd/>
          </a:ln>
          <a:effectLst/>
        </p:spPr>
        <p:txBody>
          <a:bodyPr wrap="none" rtlCol="0" anchor="ctr"/>
          <a:lstStyle/>
          <a:p>
            <a:pPr algn="ctr"/>
            <a:endParaRPr lang="zh-CN" altLang="en-US" dirty="0">
              <a:solidFill>
                <a:srgbClr val="FF0000"/>
              </a:solidFill>
            </a:endParaRPr>
          </a:p>
        </p:txBody>
      </p:sp>
      <p:sp>
        <p:nvSpPr>
          <p:cNvPr id="8" name="内容占位符 2"/>
          <p:cNvSpPr>
            <a:spLocks noGrp="1"/>
          </p:cNvSpPr>
          <p:nvPr>
            <p:ph idx="1"/>
          </p:nvPr>
        </p:nvSpPr>
        <p:spPr>
          <a:xfrm>
            <a:off x="500034" y="4214818"/>
            <a:ext cx="8143932" cy="2500330"/>
          </a:xfrm>
          <a:solidFill>
            <a:schemeClr val="bg1"/>
          </a:solidFill>
        </p:spPr>
        <p:txBody>
          <a:bodyPr>
            <a:normAutofit/>
          </a:bodyPr>
          <a:lstStyle/>
          <a:p>
            <a:pPr eaLnBrk="1" hangingPunct="1">
              <a:buFont typeface="Wingdings 2" pitchFamily="18" charset="2"/>
              <a:buNone/>
            </a:pPr>
            <a:r>
              <a:rPr lang="zh-CN" altLang="en-US" dirty="0" smtClean="0">
                <a:latin typeface="Arial" charset="0"/>
              </a:rPr>
              <a:t>这样就是向下走和向右下走！</a:t>
            </a:r>
            <a:endParaRPr lang="en-US" altLang="zh-CN" dirty="0" smtClean="0">
              <a:latin typeface="Arial" charset="0"/>
            </a:endParaRPr>
          </a:p>
          <a:p>
            <a:r>
              <a:rPr lang="en-US" altLang="zh-CN" dirty="0" smtClean="0">
                <a:latin typeface="Arial" charset="0"/>
              </a:rPr>
              <a:t>f[</a:t>
            </a:r>
            <a:r>
              <a:rPr lang="en-US" altLang="zh-CN" dirty="0" err="1" smtClean="0">
                <a:latin typeface="Arial" charset="0"/>
              </a:rPr>
              <a:t>i,j</a:t>
            </a:r>
            <a:r>
              <a:rPr lang="en-US" altLang="zh-CN" dirty="0" smtClean="0">
                <a:latin typeface="Arial" charset="0"/>
              </a:rPr>
              <a:t>]</a:t>
            </a:r>
            <a:r>
              <a:rPr lang="zh-CN" altLang="en-US" dirty="0" smtClean="0">
                <a:latin typeface="Arial" charset="0"/>
              </a:rPr>
              <a:t>表示从顶层到达第</a:t>
            </a:r>
            <a:r>
              <a:rPr lang="en-US" altLang="zh-CN" dirty="0" err="1" smtClean="0">
                <a:latin typeface="Arial" charset="0"/>
              </a:rPr>
              <a:t>i</a:t>
            </a:r>
            <a:r>
              <a:rPr lang="zh-CN" altLang="en-US" dirty="0" smtClean="0">
                <a:latin typeface="Arial" charset="0"/>
              </a:rPr>
              <a:t>层第</a:t>
            </a:r>
            <a:r>
              <a:rPr lang="en-US" altLang="zh-CN" dirty="0" smtClean="0">
                <a:latin typeface="Arial" charset="0"/>
              </a:rPr>
              <a:t>j</a:t>
            </a:r>
            <a:r>
              <a:rPr lang="zh-CN" altLang="en-US" dirty="0" smtClean="0">
                <a:latin typeface="Arial" charset="0"/>
              </a:rPr>
              <a:t>个位置的最大的得分</a:t>
            </a:r>
            <a:endParaRPr lang="en-US" altLang="zh-CN" dirty="0" smtClean="0">
              <a:latin typeface="Arial" charset="0"/>
            </a:endParaRPr>
          </a:p>
          <a:p>
            <a:r>
              <a:rPr lang="zh-CN" altLang="en-US" dirty="0" smtClean="0">
                <a:latin typeface="Arial" charset="0"/>
              </a:rPr>
              <a:t>第</a:t>
            </a:r>
            <a:r>
              <a:rPr lang="en-US" altLang="zh-CN" dirty="0" err="1" smtClean="0">
                <a:latin typeface="Arial" charset="0"/>
              </a:rPr>
              <a:t>i</a:t>
            </a:r>
            <a:r>
              <a:rPr lang="zh-CN" altLang="en-US" dirty="0" smtClean="0">
                <a:latin typeface="Arial" charset="0"/>
              </a:rPr>
              <a:t>层第</a:t>
            </a:r>
            <a:r>
              <a:rPr lang="en-US" altLang="zh-CN" dirty="0" smtClean="0">
                <a:latin typeface="Arial" charset="0"/>
              </a:rPr>
              <a:t>j</a:t>
            </a:r>
            <a:r>
              <a:rPr lang="zh-CN" altLang="en-US" dirty="0" smtClean="0">
                <a:latin typeface="Arial" charset="0"/>
              </a:rPr>
              <a:t>个位置可以由</a:t>
            </a:r>
            <a:r>
              <a:rPr lang="zh-CN" altLang="en-US" b="1" dirty="0" smtClean="0">
                <a:solidFill>
                  <a:srgbClr val="7030A0"/>
                </a:solidFill>
                <a:latin typeface="Arial" charset="0"/>
              </a:rPr>
              <a:t>第</a:t>
            </a:r>
            <a:r>
              <a:rPr lang="en-US" altLang="zh-CN" b="1" dirty="0" smtClean="0">
                <a:solidFill>
                  <a:srgbClr val="7030A0"/>
                </a:solidFill>
                <a:latin typeface="Arial" charset="0"/>
              </a:rPr>
              <a:t>i-1</a:t>
            </a:r>
            <a:r>
              <a:rPr lang="zh-CN" altLang="en-US" b="1" dirty="0" smtClean="0">
                <a:solidFill>
                  <a:srgbClr val="7030A0"/>
                </a:solidFill>
                <a:latin typeface="Arial" charset="0"/>
              </a:rPr>
              <a:t>层的第</a:t>
            </a:r>
            <a:r>
              <a:rPr lang="en-US" altLang="zh-CN" b="1" dirty="0" smtClean="0">
                <a:solidFill>
                  <a:srgbClr val="7030A0"/>
                </a:solidFill>
                <a:latin typeface="Arial" charset="0"/>
              </a:rPr>
              <a:t>j</a:t>
            </a:r>
            <a:r>
              <a:rPr lang="zh-CN" altLang="en-US" b="1" dirty="0" smtClean="0">
                <a:solidFill>
                  <a:srgbClr val="7030A0"/>
                </a:solidFill>
                <a:latin typeface="Arial" charset="0"/>
              </a:rPr>
              <a:t>个位置</a:t>
            </a:r>
            <a:r>
              <a:rPr lang="zh-CN" altLang="en-US" dirty="0" smtClean="0">
                <a:latin typeface="Arial" charset="0"/>
              </a:rPr>
              <a:t>或者</a:t>
            </a:r>
            <a:r>
              <a:rPr lang="zh-CN" altLang="en-US" b="1" dirty="0" smtClean="0">
                <a:solidFill>
                  <a:srgbClr val="7030A0"/>
                </a:solidFill>
                <a:latin typeface="Arial" charset="0"/>
              </a:rPr>
              <a:t>第</a:t>
            </a:r>
            <a:r>
              <a:rPr lang="en-US" altLang="zh-CN" b="1" dirty="0" smtClean="0">
                <a:solidFill>
                  <a:srgbClr val="7030A0"/>
                </a:solidFill>
                <a:latin typeface="Arial" charset="0"/>
              </a:rPr>
              <a:t>i-1</a:t>
            </a:r>
            <a:r>
              <a:rPr lang="zh-CN" altLang="en-US" b="1" dirty="0" smtClean="0">
                <a:solidFill>
                  <a:srgbClr val="7030A0"/>
                </a:solidFill>
                <a:latin typeface="Arial" charset="0"/>
              </a:rPr>
              <a:t>层的第 </a:t>
            </a:r>
            <a:r>
              <a:rPr lang="en-US" altLang="zh-CN" b="1" dirty="0" smtClean="0">
                <a:solidFill>
                  <a:srgbClr val="7030A0"/>
                </a:solidFill>
                <a:latin typeface="Arial" charset="0"/>
              </a:rPr>
              <a:t>j-1</a:t>
            </a:r>
            <a:r>
              <a:rPr lang="zh-CN" altLang="en-US" b="1" dirty="0" smtClean="0">
                <a:solidFill>
                  <a:srgbClr val="7030A0"/>
                </a:solidFill>
                <a:latin typeface="Arial" charset="0"/>
              </a:rPr>
              <a:t>个位置</a:t>
            </a:r>
            <a:r>
              <a:rPr lang="zh-CN" altLang="en-US" dirty="0" smtClean="0">
                <a:latin typeface="Arial" charset="0"/>
              </a:rPr>
              <a:t>走过来</a:t>
            </a:r>
          </a:p>
          <a:p>
            <a:pPr eaLnBrk="1" hangingPunct="1"/>
            <a:r>
              <a:rPr lang="en-US" altLang="zh-CN" dirty="0" smtClean="0">
                <a:latin typeface="Arial" charset="0"/>
              </a:rPr>
              <a:t>f[</a:t>
            </a:r>
            <a:r>
              <a:rPr lang="en-US" altLang="zh-CN" dirty="0" err="1" smtClean="0">
                <a:latin typeface="Arial" charset="0"/>
              </a:rPr>
              <a:t>i,j</a:t>
            </a:r>
            <a:r>
              <a:rPr lang="en-US" altLang="zh-CN" dirty="0" smtClean="0">
                <a:latin typeface="Arial" charset="0"/>
              </a:rPr>
              <a:t>]=max(f[i-1,j],f[i-1,j-1])+a[</a:t>
            </a:r>
            <a:r>
              <a:rPr lang="en-US" altLang="zh-CN" dirty="0" err="1" smtClean="0">
                <a:latin typeface="Arial" charset="0"/>
              </a:rPr>
              <a:t>i,j</a:t>
            </a:r>
            <a:r>
              <a:rPr lang="en-US" altLang="zh-CN" dirty="0" smtClean="0">
                <a:latin typeface="Arial" charset="0"/>
              </a:rPr>
              <a:t>];</a:t>
            </a:r>
          </a:p>
          <a:p>
            <a:pPr eaLnBrk="1" hangingPunct="1"/>
            <a:endParaRPr lang="zh-CN" altLang="en-US" dirty="0" smtClean="0"/>
          </a:p>
        </p:txBody>
      </p:sp>
      <mc:AlternateContent xmlns:mc="http://schemas.openxmlformats.org/markup-compatibility/2006">
        <mc:Choice xmlns:p14="http://schemas.microsoft.com/office/powerpoint/2010/main" Requires="p14">
          <p:contentPart p14:bwMode="auto" r:id="rId4">
            <p14:nvContentPartPr>
              <p14:cNvPr id="2" name="墨迹 1"/>
              <p14:cNvContentPartPr/>
              <p14:nvPr/>
            </p14:nvContentPartPr>
            <p14:xfrm>
              <a:off x="1909080" y="1784880"/>
              <a:ext cx="5985000" cy="3328920"/>
            </p14:xfrm>
          </p:contentPart>
        </mc:Choice>
        <mc:Fallback>
          <p:pic>
            <p:nvPicPr>
              <p:cNvPr id="2" name="墨迹 1"/>
              <p:cNvPicPr/>
              <p:nvPr/>
            </p:nvPicPr>
            <p:blipFill>
              <a:blip r:embed="rId5"/>
              <a:stretch>
                <a:fillRect/>
              </a:stretch>
            </p:blipFill>
            <p:spPr>
              <a:xfrm>
                <a:off x="1892520" y="1768320"/>
                <a:ext cx="6018120" cy="3362040"/>
              </a:xfrm>
              <a:prstGeom prst="rect">
                <a:avLst/>
              </a:prstGeom>
            </p:spPr>
          </p:pic>
        </mc:Fallback>
      </mc:AlternateContent>
    </p:spTree>
    <p:extLst>
      <p:ext uri="{BB962C8B-B14F-4D97-AF65-F5344CB8AC3E}">
        <p14:creationId xmlns:p14="http://schemas.microsoft.com/office/powerpoint/2010/main" val="129453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 calcmode="lin" valueType="num">
                                      <p:cBhvr additive="base">
                                        <p:cTn id="7" dur="500" fill="hold"/>
                                        <p:tgtEl>
                                          <p:spTgt spid="8">
                                            <p:bg/>
                                          </p:spTgt>
                                        </p:tgtEl>
                                        <p:attrNameLst>
                                          <p:attrName>ppt_x</p:attrName>
                                        </p:attrNameLst>
                                      </p:cBhvr>
                                      <p:tavLst>
                                        <p:tav tm="0">
                                          <p:val>
                                            <p:strVal val="#ppt_x"/>
                                          </p:val>
                                        </p:tav>
                                        <p:tav tm="100000">
                                          <p:val>
                                            <p:strVal val="#ppt_x"/>
                                          </p:val>
                                        </p:tav>
                                      </p:tavLst>
                                    </p:anim>
                                    <p:anim calcmode="lin" valueType="num">
                                      <p:cBhvr additive="base">
                                        <p:cTn id="8" dur="500" fill="hold"/>
                                        <p:tgtEl>
                                          <p:spTgt spid="8">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 calcmode="lin" valueType="num">
                                      <p:cBhvr additive="base">
                                        <p:cTn id="1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 calcmode="lin" valueType="num">
                                      <p:cBhvr additive="base">
                                        <p:cTn id="2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anim calcmode="lin" valueType="num">
                                      <p:cBhvr additive="base">
                                        <p:cTn id="3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bwMode="auto">
          <a:xfrm>
            <a:off x="3929058" y="1857364"/>
            <a:ext cx="4357718" cy="785818"/>
          </a:xfrm>
          <a:prstGeom prst="rect">
            <a:avLst/>
          </a:prstGeom>
          <a:noFill/>
          <a:ln w="28575">
            <a:solidFill>
              <a:schemeClr val="tx2">
                <a:lumMod val="60000"/>
                <a:lumOff val="40000"/>
              </a:schemeClr>
            </a:solidFill>
            <a:round/>
            <a:headEnd/>
            <a:tailEnd/>
          </a:ln>
          <a:effectLst/>
        </p:spPr>
        <p:txBody>
          <a:bodyPr wrap="none" rtlCol="0" anchor="ctr"/>
          <a:lstStyle/>
          <a:p>
            <a:pPr algn="ctr"/>
            <a:endParaRPr lang="zh-CN" altLang="en-US" sz="2000" dirty="0" smtClean="0">
              <a:latin typeface="Arial" charset="0"/>
              <a:ea typeface="宋体" charset="-122"/>
            </a:endParaRPr>
          </a:p>
        </p:txBody>
      </p:sp>
      <p:sp>
        <p:nvSpPr>
          <p:cNvPr id="40" name="矩形 39"/>
          <p:cNvSpPr/>
          <p:nvPr/>
        </p:nvSpPr>
        <p:spPr bwMode="auto">
          <a:xfrm>
            <a:off x="4429124" y="1428736"/>
            <a:ext cx="785818" cy="3857652"/>
          </a:xfrm>
          <a:prstGeom prst="rect">
            <a:avLst/>
          </a:prstGeom>
          <a:noFill/>
          <a:ln w="28575">
            <a:solidFill>
              <a:schemeClr val="tx2">
                <a:lumMod val="60000"/>
                <a:lumOff val="40000"/>
              </a:schemeClr>
            </a:solidFill>
            <a:round/>
            <a:headEnd/>
            <a:tailEnd/>
          </a:ln>
          <a:effectLst/>
        </p:spPr>
        <p:txBody>
          <a:bodyPr wrap="none" rtlCol="0" anchor="ctr"/>
          <a:lstStyle/>
          <a:p>
            <a:pPr algn="ctr"/>
            <a:endParaRPr lang="zh-CN" altLang="en-US" sz="2000" dirty="0" smtClean="0">
              <a:latin typeface="Arial" charset="0"/>
              <a:ea typeface="宋体" charset="-122"/>
            </a:endParaRPr>
          </a:p>
        </p:txBody>
      </p:sp>
      <p:sp>
        <p:nvSpPr>
          <p:cNvPr id="46" name="矩形 45"/>
          <p:cNvSpPr/>
          <p:nvPr/>
        </p:nvSpPr>
        <p:spPr bwMode="auto">
          <a:xfrm>
            <a:off x="5214942" y="1428736"/>
            <a:ext cx="714380" cy="3857652"/>
          </a:xfrm>
          <a:prstGeom prst="rect">
            <a:avLst/>
          </a:prstGeom>
          <a:noFill/>
          <a:ln w="28575">
            <a:solidFill>
              <a:schemeClr val="tx2">
                <a:lumMod val="60000"/>
                <a:lumOff val="40000"/>
              </a:schemeClr>
            </a:solidFill>
            <a:round/>
            <a:headEnd/>
            <a:tailEnd/>
          </a:ln>
          <a:effectLst/>
        </p:spPr>
        <p:txBody>
          <a:bodyPr wrap="none" rtlCol="0" anchor="ctr"/>
          <a:lstStyle/>
          <a:p>
            <a:pPr algn="ctr"/>
            <a:endParaRPr lang="zh-CN" altLang="en-US" sz="2000" dirty="0" smtClean="0">
              <a:latin typeface="Arial" charset="0"/>
              <a:ea typeface="宋体" charset="-122"/>
            </a:endParaRPr>
          </a:p>
        </p:txBody>
      </p:sp>
      <p:sp>
        <p:nvSpPr>
          <p:cNvPr id="48" name="矩形 47"/>
          <p:cNvSpPr/>
          <p:nvPr/>
        </p:nvSpPr>
        <p:spPr bwMode="auto">
          <a:xfrm>
            <a:off x="5929322" y="1428736"/>
            <a:ext cx="785818" cy="3857652"/>
          </a:xfrm>
          <a:prstGeom prst="rect">
            <a:avLst/>
          </a:prstGeom>
          <a:noFill/>
          <a:ln w="28575">
            <a:solidFill>
              <a:schemeClr val="tx2">
                <a:lumMod val="60000"/>
                <a:lumOff val="40000"/>
              </a:schemeClr>
            </a:solidFill>
            <a:round/>
            <a:headEnd/>
            <a:tailEnd/>
          </a:ln>
          <a:effectLst/>
        </p:spPr>
        <p:txBody>
          <a:bodyPr wrap="none" rtlCol="0" anchor="ctr"/>
          <a:lstStyle/>
          <a:p>
            <a:pPr algn="ctr"/>
            <a:endParaRPr lang="zh-CN" altLang="en-US" sz="2000" dirty="0" smtClean="0">
              <a:latin typeface="Arial" charset="0"/>
              <a:ea typeface="宋体" charset="-122"/>
            </a:endParaRPr>
          </a:p>
        </p:txBody>
      </p:sp>
      <p:sp>
        <p:nvSpPr>
          <p:cNvPr id="37" name="矩形 36"/>
          <p:cNvSpPr/>
          <p:nvPr/>
        </p:nvSpPr>
        <p:spPr bwMode="auto">
          <a:xfrm>
            <a:off x="3929058" y="2643182"/>
            <a:ext cx="4357718" cy="642942"/>
          </a:xfrm>
          <a:prstGeom prst="rect">
            <a:avLst/>
          </a:prstGeom>
          <a:noFill/>
          <a:ln w="28575">
            <a:solidFill>
              <a:schemeClr val="tx2">
                <a:lumMod val="60000"/>
                <a:lumOff val="40000"/>
              </a:schemeClr>
            </a:solidFill>
            <a:round/>
            <a:headEnd/>
            <a:tailEnd/>
          </a:ln>
          <a:effectLst/>
        </p:spPr>
        <p:txBody>
          <a:bodyPr wrap="none" rtlCol="0" anchor="ctr"/>
          <a:lstStyle/>
          <a:p>
            <a:pPr algn="ctr"/>
            <a:endParaRPr lang="zh-CN" altLang="en-US" sz="2000" dirty="0" smtClean="0">
              <a:latin typeface="Arial" charset="0"/>
              <a:ea typeface="宋体" charset="-122"/>
            </a:endParaRPr>
          </a:p>
        </p:txBody>
      </p:sp>
      <p:sp>
        <p:nvSpPr>
          <p:cNvPr id="38" name="矩形 37"/>
          <p:cNvSpPr/>
          <p:nvPr/>
        </p:nvSpPr>
        <p:spPr bwMode="auto">
          <a:xfrm>
            <a:off x="3929058" y="3286124"/>
            <a:ext cx="4357718" cy="642942"/>
          </a:xfrm>
          <a:prstGeom prst="rect">
            <a:avLst/>
          </a:prstGeom>
          <a:noFill/>
          <a:ln w="28575">
            <a:solidFill>
              <a:schemeClr val="tx2">
                <a:lumMod val="60000"/>
                <a:lumOff val="40000"/>
              </a:schemeClr>
            </a:solidFill>
            <a:round/>
            <a:headEnd/>
            <a:tailEnd/>
          </a:ln>
          <a:effectLst/>
        </p:spPr>
        <p:txBody>
          <a:bodyPr wrap="none" rtlCol="0" anchor="ctr"/>
          <a:lstStyle/>
          <a:p>
            <a:pPr algn="ctr"/>
            <a:endParaRPr lang="zh-CN" altLang="en-US" sz="2000" dirty="0" smtClean="0">
              <a:latin typeface="Arial" charset="0"/>
              <a:ea typeface="宋体" charset="-122"/>
            </a:endParaRPr>
          </a:p>
        </p:txBody>
      </p:sp>
      <p:sp>
        <p:nvSpPr>
          <p:cNvPr id="49" name="矩形 48"/>
          <p:cNvSpPr/>
          <p:nvPr/>
        </p:nvSpPr>
        <p:spPr bwMode="auto">
          <a:xfrm>
            <a:off x="6715140" y="1428736"/>
            <a:ext cx="714380" cy="3857652"/>
          </a:xfrm>
          <a:prstGeom prst="rect">
            <a:avLst/>
          </a:prstGeom>
          <a:noFill/>
          <a:ln w="28575">
            <a:solidFill>
              <a:schemeClr val="tx2">
                <a:lumMod val="60000"/>
                <a:lumOff val="40000"/>
              </a:schemeClr>
            </a:solidFill>
            <a:round/>
            <a:headEnd/>
            <a:tailEnd/>
          </a:ln>
          <a:effectLst/>
        </p:spPr>
        <p:txBody>
          <a:bodyPr wrap="none" rtlCol="0" anchor="ctr"/>
          <a:lstStyle/>
          <a:p>
            <a:pPr algn="ctr"/>
            <a:endParaRPr lang="zh-CN" altLang="en-US" sz="2000" dirty="0" smtClean="0">
              <a:latin typeface="Arial" charset="0"/>
              <a:ea typeface="宋体" charset="-122"/>
            </a:endParaRPr>
          </a:p>
        </p:txBody>
      </p:sp>
      <p:sp>
        <p:nvSpPr>
          <p:cNvPr id="39" name="矩形 38"/>
          <p:cNvSpPr/>
          <p:nvPr/>
        </p:nvSpPr>
        <p:spPr bwMode="auto">
          <a:xfrm>
            <a:off x="3929058" y="3929066"/>
            <a:ext cx="4357718" cy="642942"/>
          </a:xfrm>
          <a:prstGeom prst="rect">
            <a:avLst/>
          </a:prstGeom>
          <a:noFill/>
          <a:ln w="28575">
            <a:solidFill>
              <a:schemeClr val="tx2">
                <a:lumMod val="60000"/>
                <a:lumOff val="40000"/>
              </a:schemeClr>
            </a:solidFill>
            <a:round/>
            <a:headEnd/>
            <a:tailEnd/>
          </a:ln>
          <a:effectLst/>
        </p:spPr>
        <p:txBody>
          <a:bodyPr wrap="none" rtlCol="0" anchor="ctr"/>
          <a:lstStyle/>
          <a:p>
            <a:pPr algn="ctr"/>
            <a:endParaRPr lang="zh-CN" altLang="en-US" sz="2000" dirty="0" smtClean="0">
              <a:latin typeface="Arial" charset="0"/>
              <a:ea typeface="宋体" charset="-122"/>
            </a:endParaRPr>
          </a:p>
        </p:txBody>
      </p:sp>
      <p:sp>
        <p:nvSpPr>
          <p:cNvPr id="5" name="标题 1"/>
          <p:cNvSpPr>
            <a:spLocks noGrp="1"/>
          </p:cNvSpPr>
          <p:nvPr>
            <p:ph type="title"/>
          </p:nvPr>
        </p:nvSpPr>
        <p:spPr>
          <a:xfrm>
            <a:off x="428596" y="214290"/>
            <a:ext cx="8229600" cy="1143000"/>
          </a:xfrm>
        </p:spPr>
        <p:txBody>
          <a:bodyPr/>
          <a:lstStyle/>
          <a:p>
            <a:r>
              <a:rPr lang="zh-CN" altLang="en-US" dirty="0"/>
              <a:t>例</a:t>
            </a:r>
            <a:r>
              <a:rPr lang="en-US" altLang="zh-CN" dirty="0"/>
              <a:t>1</a:t>
            </a:r>
            <a:r>
              <a:rPr lang="zh-CN" altLang="en-US" dirty="0"/>
              <a:t>：数字三角形</a:t>
            </a:r>
            <a:endParaRPr lang="zh-CN" altLang="en-US" sz="4000" dirty="0"/>
          </a:p>
        </p:txBody>
      </p:sp>
      <p:pic>
        <p:nvPicPr>
          <p:cNvPr id="9" name="Picture 4" descr="dtgh"/>
          <p:cNvPicPr>
            <a:picLocks noChangeAspect="1" noChangeArrowheads="1"/>
          </p:cNvPicPr>
          <p:nvPr/>
        </p:nvPicPr>
        <p:blipFill>
          <a:blip r:embed="rId2"/>
          <a:srcRect/>
          <a:stretch>
            <a:fillRect/>
          </a:stretch>
        </p:blipFill>
        <p:spPr bwMode="auto">
          <a:xfrm>
            <a:off x="0" y="2000240"/>
            <a:ext cx="3786214" cy="3571900"/>
          </a:xfrm>
          <a:prstGeom prst="rect">
            <a:avLst/>
          </a:prstGeom>
          <a:noFill/>
          <a:ln w="9525">
            <a:noFill/>
            <a:miter lim="800000"/>
            <a:headEnd/>
            <a:tailEnd/>
          </a:ln>
        </p:spPr>
      </p:pic>
      <p:cxnSp>
        <p:nvCxnSpPr>
          <p:cNvPr id="11" name="直接连接符 10"/>
          <p:cNvCxnSpPr/>
          <p:nvPr/>
        </p:nvCxnSpPr>
        <p:spPr>
          <a:xfrm rot="5400000">
            <a:off x="4606925" y="2536025"/>
            <a:ext cx="357984" cy="794"/>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857752" y="2357430"/>
            <a:ext cx="571504" cy="428628"/>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643570" y="3071810"/>
            <a:ext cx="500066" cy="35719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572264" y="3714752"/>
            <a:ext cx="500066" cy="35719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5400000">
            <a:off x="4607719" y="3250405"/>
            <a:ext cx="357190" cy="1588"/>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5400000">
            <a:off x="4607719" y="3893347"/>
            <a:ext cx="357190" cy="1588"/>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5400000">
            <a:off x="4607719" y="4536289"/>
            <a:ext cx="357190" cy="1588"/>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857752" y="3071810"/>
            <a:ext cx="500066" cy="35719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5400000">
            <a:off x="6180149" y="3892553"/>
            <a:ext cx="357190" cy="1588"/>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5400000">
            <a:off x="5322099" y="4536289"/>
            <a:ext cx="357190" cy="1588"/>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5400000">
            <a:off x="6108711" y="4536289"/>
            <a:ext cx="356396" cy="794"/>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86248" y="1857365"/>
            <a:ext cx="1000132" cy="646331"/>
          </a:xfrm>
          <a:prstGeom prst="rect">
            <a:avLst/>
          </a:prstGeom>
          <a:noFill/>
        </p:spPr>
        <p:txBody>
          <a:bodyPr wrap="square" rtlCol="0">
            <a:spAutoFit/>
          </a:bodyPr>
          <a:lstStyle/>
          <a:p>
            <a:pPr marL="274320" indent="-274320">
              <a:spcBef>
                <a:spcPct val="20000"/>
              </a:spcBef>
              <a:buClr>
                <a:schemeClr val="accent3"/>
              </a:buClr>
              <a:buSzPct val="95000"/>
            </a:pPr>
            <a:r>
              <a:rPr lang="en-US" altLang="zh-CN" sz="3600" dirty="0" smtClean="0">
                <a:latin typeface="+mj-lt"/>
              </a:rPr>
              <a:t>  13</a:t>
            </a:r>
            <a:endParaRPr lang="zh-CN" altLang="en-US" sz="3600" dirty="0" smtClean="0">
              <a:latin typeface="+mj-lt"/>
            </a:endParaRPr>
          </a:p>
        </p:txBody>
      </p:sp>
      <p:sp>
        <p:nvSpPr>
          <p:cNvPr id="55" name="TextBox 54"/>
          <p:cNvSpPr txBox="1"/>
          <p:nvPr/>
        </p:nvSpPr>
        <p:spPr>
          <a:xfrm>
            <a:off x="4500562" y="2643183"/>
            <a:ext cx="714380" cy="646331"/>
          </a:xfrm>
          <a:prstGeom prst="rect">
            <a:avLst/>
          </a:prstGeom>
          <a:noFill/>
        </p:spPr>
        <p:txBody>
          <a:bodyPr wrap="square" rtlCol="0">
            <a:spAutoFit/>
          </a:bodyPr>
          <a:lstStyle/>
          <a:p>
            <a:r>
              <a:rPr lang="en-US" altLang="zh-CN" sz="3600" dirty="0" smtClean="0">
                <a:latin typeface="+mj-lt"/>
              </a:rPr>
              <a:t>24</a:t>
            </a:r>
            <a:endParaRPr lang="zh-CN" altLang="en-US" sz="3600" dirty="0" smtClean="0">
              <a:latin typeface="+mj-lt"/>
            </a:endParaRPr>
          </a:p>
        </p:txBody>
      </p:sp>
      <p:sp>
        <p:nvSpPr>
          <p:cNvPr id="56" name="TextBox 55"/>
          <p:cNvSpPr txBox="1"/>
          <p:nvPr/>
        </p:nvSpPr>
        <p:spPr>
          <a:xfrm>
            <a:off x="5214942" y="2643182"/>
            <a:ext cx="928694" cy="646331"/>
          </a:xfrm>
          <a:prstGeom prst="rect">
            <a:avLst/>
          </a:prstGeom>
          <a:noFill/>
        </p:spPr>
        <p:txBody>
          <a:bodyPr wrap="square" rtlCol="0">
            <a:spAutoFit/>
          </a:bodyPr>
          <a:lstStyle/>
          <a:p>
            <a:r>
              <a:rPr lang="en-US" altLang="zh-CN" sz="3600" dirty="0" smtClean="0">
                <a:latin typeface="+mj-lt"/>
              </a:rPr>
              <a:t>21</a:t>
            </a:r>
            <a:endParaRPr lang="zh-CN" altLang="en-US" sz="3600" dirty="0" smtClean="0">
              <a:latin typeface="+mj-lt"/>
            </a:endParaRPr>
          </a:p>
        </p:txBody>
      </p:sp>
      <p:sp>
        <p:nvSpPr>
          <p:cNvPr id="57" name="TextBox 56"/>
          <p:cNvSpPr txBox="1"/>
          <p:nvPr/>
        </p:nvSpPr>
        <p:spPr>
          <a:xfrm>
            <a:off x="4500562" y="3214686"/>
            <a:ext cx="785818" cy="646331"/>
          </a:xfrm>
          <a:prstGeom prst="rect">
            <a:avLst/>
          </a:prstGeom>
          <a:noFill/>
        </p:spPr>
        <p:txBody>
          <a:bodyPr wrap="square" rtlCol="0">
            <a:spAutoFit/>
          </a:bodyPr>
          <a:lstStyle/>
          <a:p>
            <a:r>
              <a:rPr lang="en-US" altLang="zh-CN" sz="3600" dirty="0" smtClean="0">
                <a:latin typeface="+mj-lt"/>
              </a:rPr>
              <a:t>36</a:t>
            </a:r>
            <a:endParaRPr lang="zh-CN" altLang="en-US" sz="3600" dirty="0" smtClean="0">
              <a:latin typeface="+mj-lt"/>
            </a:endParaRPr>
          </a:p>
        </p:txBody>
      </p:sp>
      <p:sp>
        <p:nvSpPr>
          <p:cNvPr id="58" name="TextBox 57"/>
          <p:cNvSpPr txBox="1"/>
          <p:nvPr/>
        </p:nvSpPr>
        <p:spPr>
          <a:xfrm>
            <a:off x="5214942" y="3214686"/>
            <a:ext cx="928694" cy="646331"/>
          </a:xfrm>
          <a:prstGeom prst="rect">
            <a:avLst/>
          </a:prstGeom>
          <a:noFill/>
        </p:spPr>
        <p:txBody>
          <a:bodyPr wrap="square" rtlCol="0">
            <a:spAutoFit/>
          </a:bodyPr>
          <a:lstStyle/>
          <a:p>
            <a:r>
              <a:rPr lang="en-US" altLang="zh-CN" sz="3600" dirty="0" smtClean="0">
                <a:latin typeface="+mj-lt"/>
              </a:rPr>
              <a:t>31</a:t>
            </a:r>
            <a:endParaRPr lang="zh-CN" altLang="en-US" sz="3600" dirty="0" smtClean="0">
              <a:latin typeface="+mj-lt"/>
            </a:endParaRPr>
          </a:p>
        </p:txBody>
      </p:sp>
      <p:sp>
        <p:nvSpPr>
          <p:cNvPr id="59" name="TextBox 58"/>
          <p:cNvSpPr txBox="1"/>
          <p:nvPr/>
        </p:nvSpPr>
        <p:spPr>
          <a:xfrm>
            <a:off x="6000760" y="3214686"/>
            <a:ext cx="1143008" cy="646331"/>
          </a:xfrm>
          <a:prstGeom prst="rect">
            <a:avLst/>
          </a:prstGeom>
          <a:noFill/>
        </p:spPr>
        <p:txBody>
          <a:bodyPr wrap="square" rtlCol="0">
            <a:spAutoFit/>
          </a:bodyPr>
          <a:lstStyle/>
          <a:p>
            <a:r>
              <a:rPr lang="en-US" altLang="zh-CN" sz="3600" dirty="0" smtClean="0">
                <a:latin typeface="+mj-lt"/>
              </a:rPr>
              <a:t>34</a:t>
            </a:r>
            <a:endParaRPr lang="zh-CN" altLang="en-US" sz="3600" dirty="0" smtClean="0">
              <a:latin typeface="+mj-lt"/>
            </a:endParaRPr>
          </a:p>
        </p:txBody>
      </p:sp>
      <p:sp>
        <p:nvSpPr>
          <p:cNvPr id="63" name="TextBox 62"/>
          <p:cNvSpPr txBox="1"/>
          <p:nvPr/>
        </p:nvSpPr>
        <p:spPr>
          <a:xfrm>
            <a:off x="4500562" y="3857628"/>
            <a:ext cx="714380" cy="646331"/>
          </a:xfrm>
          <a:prstGeom prst="rect">
            <a:avLst/>
          </a:prstGeom>
          <a:noFill/>
        </p:spPr>
        <p:txBody>
          <a:bodyPr wrap="square" rtlCol="0">
            <a:spAutoFit/>
          </a:bodyPr>
          <a:lstStyle/>
          <a:p>
            <a:r>
              <a:rPr lang="en-US" altLang="zh-CN" sz="3600" dirty="0" smtClean="0">
                <a:latin typeface="+mj-lt"/>
              </a:rPr>
              <a:t>42</a:t>
            </a:r>
            <a:endParaRPr lang="zh-CN" altLang="en-US" sz="3600" dirty="0" smtClean="0">
              <a:latin typeface="+mj-lt"/>
            </a:endParaRPr>
          </a:p>
        </p:txBody>
      </p:sp>
      <p:sp>
        <p:nvSpPr>
          <p:cNvPr id="64" name="TextBox 63"/>
          <p:cNvSpPr txBox="1"/>
          <p:nvPr/>
        </p:nvSpPr>
        <p:spPr>
          <a:xfrm>
            <a:off x="4500562" y="4572008"/>
            <a:ext cx="714380" cy="646331"/>
          </a:xfrm>
          <a:prstGeom prst="rect">
            <a:avLst/>
          </a:prstGeom>
          <a:noFill/>
        </p:spPr>
        <p:txBody>
          <a:bodyPr wrap="square" rtlCol="0">
            <a:spAutoFit/>
          </a:bodyPr>
          <a:lstStyle/>
          <a:p>
            <a:r>
              <a:rPr lang="en-US" altLang="zh-CN" sz="3600" dirty="0" smtClean="0">
                <a:latin typeface="+mj-lt"/>
              </a:rPr>
              <a:t>54</a:t>
            </a:r>
            <a:endParaRPr lang="zh-CN" altLang="en-US" sz="3600" dirty="0" smtClean="0">
              <a:latin typeface="+mj-lt"/>
            </a:endParaRPr>
          </a:p>
        </p:txBody>
      </p:sp>
      <p:sp>
        <p:nvSpPr>
          <p:cNvPr id="65" name="TextBox 64"/>
          <p:cNvSpPr txBox="1"/>
          <p:nvPr/>
        </p:nvSpPr>
        <p:spPr>
          <a:xfrm>
            <a:off x="6786578" y="3857628"/>
            <a:ext cx="714380" cy="646331"/>
          </a:xfrm>
          <a:prstGeom prst="rect">
            <a:avLst/>
          </a:prstGeom>
          <a:noFill/>
        </p:spPr>
        <p:txBody>
          <a:bodyPr wrap="square" rtlCol="0">
            <a:spAutoFit/>
          </a:bodyPr>
          <a:lstStyle/>
          <a:p>
            <a:r>
              <a:rPr lang="en-US" altLang="zh-CN" sz="3600" dirty="0" smtClean="0">
                <a:latin typeface="+mj-lt"/>
              </a:rPr>
              <a:t>42</a:t>
            </a:r>
            <a:endParaRPr lang="zh-CN" altLang="en-US" sz="3600" dirty="0" smtClean="0">
              <a:latin typeface="+mj-lt"/>
            </a:endParaRPr>
          </a:p>
        </p:txBody>
      </p:sp>
      <p:sp>
        <p:nvSpPr>
          <p:cNvPr id="66" name="TextBox 65"/>
          <p:cNvSpPr txBox="1"/>
          <p:nvPr/>
        </p:nvSpPr>
        <p:spPr>
          <a:xfrm>
            <a:off x="6000760" y="3857628"/>
            <a:ext cx="714380" cy="646331"/>
          </a:xfrm>
          <a:prstGeom prst="rect">
            <a:avLst/>
          </a:prstGeom>
          <a:noFill/>
        </p:spPr>
        <p:txBody>
          <a:bodyPr wrap="square" rtlCol="0">
            <a:spAutoFit/>
          </a:bodyPr>
          <a:lstStyle/>
          <a:p>
            <a:r>
              <a:rPr lang="en-US" altLang="zh-CN" sz="3600" dirty="0" smtClean="0">
                <a:latin typeface="+mj-lt"/>
              </a:rPr>
              <a:t>51</a:t>
            </a:r>
            <a:endParaRPr lang="zh-CN" altLang="en-US" sz="3600" dirty="0" smtClean="0">
              <a:latin typeface="+mj-lt"/>
            </a:endParaRPr>
          </a:p>
        </p:txBody>
      </p:sp>
      <p:sp>
        <p:nvSpPr>
          <p:cNvPr id="67" name="TextBox 66"/>
          <p:cNvSpPr txBox="1"/>
          <p:nvPr/>
        </p:nvSpPr>
        <p:spPr>
          <a:xfrm>
            <a:off x="5143504" y="3857628"/>
            <a:ext cx="714380" cy="646331"/>
          </a:xfrm>
          <a:prstGeom prst="rect">
            <a:avLst/>
          </a:prstGeom>
          <a:noFill/>
        </p:spPr>
        <p:txBody>
          <a:bodyPr wrap="square" rtlCol="0">
            <a:spAutoFit/>
          </a:bodyPr>
          <a:lstStyle/>
          <a:p>
            <a:r>
              <a:rPr lang="en-US" altLang="zh-CN" sz="3600" dirty="0" smtClean="0">
                <a:latin typeface="+mj-lt"/>
              </a:rPr>
              <a:t>45</a:t>
            </a:r>
            <a:endParaRPr lang="zh-CN" altLang="en-US" sz="3600" dirty="0" smtClean="0">
              <a:latin typeface="+mj-lt"/>
            </a:endParaRPr>
          </a:p>
        </p:txBody>
      </p:sp>
      <p:sp>
        <p:nvSpPr>
          <p:cNvPr id="68" name="TextBox 67"/>
          <p:cNvSpPr txBox="1"/>
          <p:nvPr/>
        </p:nvSpPr>
        <p:spPr>
          <a:xfrm>
            <a:off x="5143504" y="4572008"/>
            <a:ext cx="714380" cy="646331"/>
          </a:xfrm>
          <a:prstGeom prst="rect">
            <a:avLst/>
          </a:prstGeom>
          <a:noFill/>
        </p:spPr>
        <p:txBody>
          <a:bodyPr wrap="square" rtlCol="0">
            <a:spAutoFit/>
          </a:bodyPr>
          <a:lstStyle/>
          <a:p>
            <a:r>
              <a:rPr lang="en-US" altLang="zh-CN" sz="3600" dirty="0" smtClean="0">
                <a:latin typeface="+mj-lt"/>
              </a:rPr>
              <a:t>52</a:t>
            </a:r>
            <a:endParaRPr lang="zh-CN" altLang="en-US" sz="3600" dirty="0" smtClean="0">
              <a:latin typeface="+mj-lt"/>
            </a:endParaRPr>
          </a:p>
        </p:txBody>
      </p:sp>
      <p:sp>
        <p:nvSpPr>
          <p:cNvPr id="69" name="TextBox 68"/>
          <p:cNvSpPr txBox="1"/>
          <p:nvPr/>
        </p:nvSpPr>
        <p:spPr>
          <a:xfrm>
            <a:off x="6000760" y="4572008"/>
            <a:ext cx="714380" cy="646331"/>
          </a:xfrm>
          <a:prstGeom prst="rect">
            <a:avLst/>
          </a:prstGeom>
          <a:noFill/>
        </p:spPr>
        <p:txBody>
          <a:bodyPr wrap="square" rtlCol="0">
            <a:spAutoFit/>
          </a:bodyPr>
          <a:lstStyle/>
          <a:p>
            <a:r>
              <a:rPr lang="en-US" altLang="zh-CN" sz="3600" dirty="0" smtClean="0">
                <a:latin typeface="+mj-lt"/>
              </a:rPr>
              <a:t>64</a:t>
            </a:r>
            <a:endParaRPr lang="zh-CN" altLang="en-US" sz="3600" dirty="0" smtClean="0">
              <a:latin typeface="+mj-lt"/>
            </a:endParaRPr>
          </a:p>
        </p:txBody>
      </p:sp>
      <p:sp>
        <p:nvSpPr>
          <p:cNvPr id="70" name="TextBox 69"/>
          <p:cNvSpPr txBox="1"/>
          <p:nvPr/>
        </p:nvSpPr>
        <p:spPr>
          <a:xfrm>
            <a:off x="6715140" y="4572008"/>
            <a:ext cx="714380" cy="646331"/>
          </a:xfrm>
          <a:prstGeom prst="rect">
            <a:avLst/>
          </a:prstGeom>
          <a:noFill/>
        </p:spPr>
        <p:txBody>
          <a:bodyPr wrap="square" rtlCol="0">
            <a:spAutoFit/>
          </a:bodyPr>
          <a:lstStyle/>
          <a:p>
            <a:r>
              <a:rPr lang="en-US" altLang="zh-CN" sz="3600" dirty="0" smtClean="0">
                <a:latin typeface="+mj-lt"/>
              </a:rPr>
              <a:t>79</a:t>
            </a:r>
            <a:endParaRPr lang="zh-CN" altLang="en-US" sz="3600" dirty="0" smtClean="0">
              <a:latin typeface="+mj-lt"/>
            </a:endParaRPr>
          </a:p>
        </p:txBody>
      </p:sp>
      <p:sp>
        <p:nvSpPr>
          <p:cNvPr id="71" name="TextBox 70"/>
          <p:cNvSpPr txBox="1"/>
          <p:nvPr/>
        </p:nvSpPr>
        <p:spPr>
          <a:xfrm>
            <a:off x="7429520" y="4572008"/>
            <a:ext cx="714380" cy="646331"/>
          </a:xfrm>
          <a:prstGeom prst="rect">
            <a:avLst/>
          </a:prstGeom>
          <a:noFill/>
        </p:spPr>
        <p:txBody>
          <a:bodyPr wrap="square" rtlCol="0">
            <a:spAutoFit/>
          </a:bodyPr>
          <a:lstStyle/>
          <a:p>
            <a:r>
              <a:rPr lang="en-US" altLang="zh-CN" sz="3600" dirty="0" smtClean="0">
                <a:latin typeface="+mj-lt"/>
              </a:rPr>
              <a:t>53</a:t>
            </a:r>
            <a:endParaRPr lang="zh-CN" altLang="en-US" sz="3600" dirty="0" smtClean="0">
              <a:latin typeface="+mj-lt"/>
            </a:endParaRPr>
          </a:p>
        </p:txBody>
      </p:sp>
      <p:sp>
        <p:nvSpPr>
          <p:cNvPr id="77" name="矩形 76"/>
          <p:cNvSpPr/>
          <p:nvPr/>
        </p:nvSpPr>
        <p:spPr bwMode="auto">
          <a:xfrm>
            <a:off x="357158" y="5143512"/>
            <a:ext cx="3071834" cy="571504"/>
          </a:xfrm>
          <a:prstGeom prst="rect">
            <a:avLst/>
          </a:prstGeom>
          <a:solidFill>
            <a:schemeClr val="bg1"/>
          </a:solidFill>
          <a:ln w="28575">
            <a:noFill/>
            <a:round/>
            <a:headEnd/>
            <a:tailEnd/>
          </a:ln>
          <a:effectLst/>
        </p:spPr>
        <p:txBody>
          <a:bodyPr wrap="none" rtlCol="0" anchor="ctr"/>
          <a:lstStyle/>
          <a:p>
            <a:pPr algn="ctr"/>
            <a:endParaRPr lang="zh-CN" altLang="en-US" sz="2000" dirty="0" smtClean="0">
              <a:latin typeface="Arial" charset="0"/>
              <a:ea typeface="宋体" charset="-122"/>
            </a:endParaRPr>
          </a:p>
        </p:txBody>
      </p:sp>
      <p:sp>
        <p:nvSpPr>
          <p:cNvPr id="83" name="矩形 82"/>
          <p:cNvSpPr/>
          <p:nvPr/>
        </p:nvSpPr>
        <p:spPr bwMode="auto">
          <a:xfrm>
            <a:off x="3929058" y="1857364"/>
            <a:ext cx="4357718" cy="3429024"/>
          </a:xfrm>
          <a:prstGeom prst="rect">
            <a:avLst/>
          </a:prstGeom>
          <a:noFill/>
          <a:ln w="28575">
            <a:solidFill>
              <a:schemeClr val="tx2">
                <a:lumMod val="60000"/>
                <a:lumOff val="40000"/>
              </a:schemeClr>
            </a:solidFill>
            <a:round/>
            <a:headEnd/>
            <a:tailEnd/>
          </a:ln>
          <a:effectLst/>
        </p:spPr>
        <p:txBody>
          <a:bodyPr wrap="none" rtlCol="0" anchor="ctr"/>
          <a:lstStyle/>
          <a:p>
            <a:pPr algn="ctr"/>
            <a:endParaRPr lang="zh-CN" altLang="en-US" sz="2000" dirty="0" smtClean="0">
              <a:latin typeface="Arial" charset="0"/>
              <a:ea typeface="宋体" charset="-122"/>
            </a:endParaRPr>
          </a:p>
        </p:txBody>
      </p:sp>
      <p:sp>
        <p:nvSpPr>
          <p:cNvPr id="50" name="TextBox 49"/>
          <p:cNvSpPr txBox="1"/>
          <p:nvPr/>
        </p:nvSpPr>
        <p:spPr>
          <a:xfrm>
            <a:off x="3929058" y="2000240"/>
            <a:ext cx="285752" cy="523220"/>
          </a:xfrm>
          <a:prstGeom prst="rect">
            <a:avLst/>
          </a:prstGeom>
          <a:noFill/>
        </p:spPr>
        <p:txBody>
          <a:bodyPr wrap="square" rtlCol="0">
            <a:spAutoFit/>
          </a:bodyPr>
          <a:lstStyle/>
          <a:p>
            <a:r>
              <a:rPr lang="en-US" altLang="zh-CN" sz="2800" dirty="0" smtClean="0">
                <a:latin typeface="+mj-lt"/>
              </a:rPr>
              <a:t>0</a:t>
            </a:r>
            <a:endParaRPr lang="zh-CN" altLang="en-US" sz="2800" dirty="0" smtClean="0">
              <a:latin typeface="+mj-lt"/>
            </a:endParaRPr>
          </a:p>
        </p:txBody>
      </p:sp>
      <p:sp>
        <p:nvSpPr>
          <p:cNvPr id="52" name="TextBox 51"/>
          <p:cNvSpPr txBox="1"/>
          <p:nvPr/>
        </p:nvSpPr>
        <p:spPr>
          <a:xfrm>
            <a:off x="3929058" y="2786058"/>
            <a:ext cx="285752" cy="523220"/>
          </a:xfrm>
          <a:prstGeom prst="rect">
            <a:avLst/>
          </a:prstGeom>
          <a:noFill/>
        </p:spPr>
        <p:txBody>
          <a:bodyPr wrap="square" rtlCol="0">
            <a:spAutoFit/>
          </a:bodyPr>
          <a:lstStyle/>
          <a:p>
            <a:r>
              <a:rPr lang="en-US" altLang="zh-CN" sz="2800" dirty="0" smtClean="0">
                <a:latin typeface="+mj-lt"/>
              </a:rPr>
              <a:t>1</a:t>
            </a:r>
            <a:endParaRPr lang="zh-CN" altLang="en-US" sz="2800" dirty="0" smtClean="0">
              <a:latin typeface="+mj-lt"/>
            </a:endParaRPr>
          </a:p>
        </p:txBody>
      </p:sp>
      <p:sp>
        <p:nvSpPr>
          <p:cNvPr id="53" name="TextBox 52"/>
          <p:cNvSpPr txBox="1"/>
          <p:nvPr/>
        </p:nvSpPr>
        <p:spPr>
          <a:xfrm>
            <a:off x="3929058" y="3429000"/>
            <a:ext cx="357190" cy="523220"/>
          </a:xfrm>
          <a:prstGeom prst="rect">
            <a:avLst/>
          </a:prstGeom>
          <a:noFill/>
        </p:spPr>
        <p:txBody>
          <a:bodyPr wrap="square" rtlCol="0">
            <a:spAutoFit/>
          </a:bodyPr>
          <a:lstStyle/>
          <a:p>
            <a:r>
              <a:rPr lang="en-US" altLang="zh-CN" sz="2800" dirty="0" smtClean="0">
                <a:latin typeface="+mj-lt"/>
              </a:rPr>
              <a:t>2</a:t>
            </a:r>
            <a:endParaRPr lang="zh-CN" altLang="en-US" sz="2800" dirty="0" smtClean="0">
              <a:latin typeface="+mj-lt"/>
            </a:endParaRPr>
          </a:p>
        </p:txBody>
      </p:sp>
      <p:sp>
        <p:nvSpPr>
          <p:cNvPr id="60" name="TextBox 59"/>
          <p:cNvSpPr txBox="1"/>
          <p:nvPr/>
        </p:nvSpPr>
        <p:spPr>
          <a:xfrm>
            <a:off x="3929058" y="4000504"/>
            <a:ext cx="357190" cy="523220"/>
          </a:xfrm>
          <a:prstGeom prst="rect">
            <a:avLst/>
          </a:prstGeom>
          <a:noFill/>
        </p:spPr>
        <p:txBody>
          <a:bodyPr wrap="square" rtlCol="0">
            <a:spAutoFit/>
          </a:bodyPr>
          <a:lstStyle/>
          <a:p>
            <a:r>
              <a:rPr lang="en-US" altLang="zh-CN" sz="2800" dirty="0" smtClean="0">
                <a:latin typeface="+mj-lt"/>
              </a:rPr>
              <a:t>3</a:t>
            </a:r>
            <a:endParaRPr lang="zh-CN" altLang="en-US" sz="2800" dirty="0" smtClean="0">
              <a:latin typeface="+mj-lt"/>
            </a:endParaRPr>
          </a:p>
        </p:txBody>
      </p:sp>
      <p:sp>
        <p:nvSpPr>
          <p:cNvPr id="61" name="TextBox 60"/>
          <p:cNvSpPr txBox="1"/>
          <p:nvPr/>
        </p:nvSpPr>
        <p:spPr>
          <a:xfrm>
            <a:off x="3929058" y="4714884"/>
            <a:ext cx="214314" cy="523220"/>
          </a:xfrm>
          <a:prstGeom prst="rect">
            <a:avLst/>
          </a:prstGeom>
          <a:noFill/>
        </p:spPr>
        <p:txBody>
          <a:bodyPr wrap="square" rtlCol="0">
            <a:spAutoFit/>
          </a:bodyPr>
          <a:lstStyle/>
          <a:p>
            <a:r>
              <a:rPr lang="en-US" altLang="zh-CN" sz="2800" dirty="0" smtClean="0">
                <a:latin typeface="+mj-lt"/>
              </a:rPr>
              <a:t>4</a:t>
            </a:r>
            <a:endParaRPr lang="zh-CN" altLang="en-US" sz="2800" dirty="0" smtClean="0">
              <a:latin typeface="+mj-lt"/>
            </a:endParaRPr>
          </a:p>
        </p:txBody>
      </p:sp>
      <p:sp>
        <p:nvSpPr>
          <p:cNvPr id="72" name="矩形 71"/>
          <p:cNvSpPr/>
          <p:nvPr/>
        </p:nvSpPr>
        <p:spPr bwMode="auto">
          <a:xfrm>
            <a:off x="3929058" y="1428736"/>
            <a:ext cx="4357718" cy="428628"/>
          </a:xfrm>
          <a:prstGeom prst="rect">
            <a:avLst/>
          </a:prstGeom>
          <a:noFill/>
          <a:ln w="28575">
            <a:solidFill>
              <a:schemeClr val="tx2">
                <a:lumMod val="60000"/>
                <a:lumOff val="40000"/>
              </a:schemeClr>
            </a:solidFill>
            <a:round/>
            <a:headEnd/>
            <a:tailEnd/>
          </a:ln>
          <a:effectLst/>
        </p:spPr>
        <p:txBody>
          <a:bodyPr wrap="none" rtlCol="0" anchor="ctr"/>
          <a:lstStyle/>
          <a:p>
            <a:pPr algn="ctr"/>
            <a:endParaRPr lang="zh-CN" altLang="en-US" sz="2000" dirty="0" smtClean="0">
              <a:latin typeface="Arial" charset="0"/>
              <a:ea typeface="宋体" charset="-122"/>
            </a:endParaRPr>
          </a:p>
        </p:txBody>
      </p:sp>
      <p:sp>
        <p:nvSpPr>
          <p:cNvPr id="73" name="TextBox 72"/>
          <p:cNvSpPr txBox="1"/>
          <p:nvPr/>
        </p:nvSpPr>
        <p:spPr>
          <a:xfrm>
            <a:off x="4572000" y="1428736"/>
            <a:ext cx="357190" cy="523220"/>
          </a:xfrm>
          <a:prstGeom prst="rect">
            <a:avLst/>
          </a:prstGeom>
          <a:noFill/>
        </p:spPr>
        <p:txBody>
          <a:bodyPr wrap="square" rtlCol="0">
            <a:spAutoFit/>
          </a:bodyPr>
          <a:lstStyle/>
          <a:p>
            <a:r>
              <a:rPr lang="en-US" altLang="zh-CN" sz="2800" dirty="0" smtClean="0">
                <a:latin typeface="+mj-lt"/>
              </a:rPr>
              <a:t>0</a:t>
            </a:r>
            <a:endParaRPr lang="zh-CN" altLang="en-US" sz="2800" dirty="0" smtClean="0">
              <a:latin typeface="+mj-lt"/>
            </a:endParaRPr>
          </a:p>
        </p:txBody>
      </p:sp>
      <p:sp>
        <p:nvSpPr>
          <p:cNvPr id="74" name="TextBox 73"/>
          <p:cNvSpPr txBox="1"/>
          <p:nvPr/>
        </p:nvSpPr>
        <p:spPr>
          <a:xfrm>
            <a:off x="5429256" y="1428736"/>
            <a:ext cx="428628" cy="523220"/>
          </a:xfrm>
          <a:prstGeom prst="rect">
            <a:avLst/>
          </a:prstGeom>
          <a:noFill/>
        </p:spPr>
        <p:txBody>
          <a:bodyPr wrap="square" rtlCol="0">
            <a:spAutoFit/>
          </a:bodyPr>
          <a:lstStyle/>
          <a:p>
            <a:r>
              <a:rPr lang="en-US" altLang="zh-CN" sz="2800" dirty="0" smtClean="0">
                <a:latin typeface="+mj-lt"/>
              </a:rPr>
              <a:t>1</a:t>
            </a:r>
            <a:endParaRPr lang="zh-CN" altLang="en-US" sz="2800" dirty="0" smtClean="0">
              <a:latin typeface="+mj-lt"/>
            </a:endParaRPr>
          </a:p>
        </p:txBody>
      </p:sp>
      <p:sp>
        <p:nvSpPr>
          <p:cNvPr id="75" name="TextBox 74"/>
          <p:cNvSpPr txBox="1"/>
          <p:nvPr/>
        </p:nvSpPr>
        <p:spPr>
          <a:xfrm>
            <a:off x="6143636" y="1428736"/>
            <a:ext cx="428628" cy="523220"/>
          </a:xfrm>
          <a:prstGeom prst="rect">
            <a:avLst/>
          </a:prstGeom>
          <a:noFill/>
        </p:spPr>
        <p:txBody>
          <a:bodyPr wrap="square" rtlCol="0">
            <a:spAutoFit/>
          </a:bodyPr>
          <a:lstStyle/>
          <a:p>
            <a:r>
              <a:rPr lang="en-US" altLang="zh-CN" sz="2800" dirty="0" smtClean="0">
                <a:latin typeface="+mj-lt"/>
              </a:rPr>
              <a:t>2</a:t>
            </a:r>
            <a:endParaRPr lang="zh-CN" altLang="en-US" sz="2800" dirty="0" smtClean="0">
              <a:latin typeface="+mj-lt"/>
            </a:endParaRPr>
          </a:p>
        </p:txBody>
      </p:sp>
      <p:sp>
        <p:nvSpPr>
          <p:cNvPr id="76" name="TextBox 75"/>
          <p:cNvSpPr txBox="1"/>
          <p:nvPr/>
        </p:nvSpPr>
        <p:spPr>
          <a:xfrm>
            <a:off x="6929454" y="1428736"/>
            <a:ext cx="357190" cy="523220"/>
          </a:xfrm>
          <a:prstGeom prst="rect">
            <a:avLst/>
          </a:prstGeom>
          <a:noFill/>
        </p:spPr>
        <p:txBody>
          <a:bodyPr wrap="square" rtlCol="0">
            <a:spAutoFit/>
          </a:bodyPr>
          <a:lstStyle/>
          <a:p>
            <a:r>
              <a:rPr lang="en-US" altLang="zh-CN" sz="2800" dirty="0" smtClean="0">
                <a:latin typeface="+mj-lt"/>
              </a:rPr>
              <a:t>3</a:t>
            </a:r>
            <a:endParaRPr lang="zh-CN" altLang="en-US" sz="2800" dirty="0" smtClean="0">
              <a:latin typeface="+mj-lt"/>
            </a:endParaRPr>
          </a:p>
        </p:txBody>
      </p:sp>
      <p:sp>
        <p:nvSpPr>
          <p:cNvPr id="78" name="TextBox 77"/>
          <p:cNvSpPr txBox="1"/>
          <p:nvPr/>
        </p:nvSpPr>
        <p:spPr>
          <a:xfrm>
            <a:off x="7643834" y="1428736"/>
            <a:ext cx="500066" cy="523220"/>
          </a:xfrm>
          <a:prstGeom prst="rect">
            <a:avLst/>
          </a:prstGeom>
          <a:noFill/>
        </p:spPr>
        <p:txBody>
          <a:bodyPr wrap="square" rtlCol="0">
            <a:spAutoFit/>
          </a:bodyPr>
          <a:lstStyle/>
          <a:p>
            <a:r>
              <a:rPr lang="en-US" altLang="zh-CN" sz="2800" dirty="0" smtClean="0">
                <a:latin typeface="+mj-lt"/>
              </a:rPr>
              <a:t>4</a:t>
            </a:r>
            <a:endParaRPr lang="zh-CN" altLang="en-US" sz="2800" dirty="0" smtClean="0">
              <a:latin typeface="+mj-lt"/>
            </a:endParaRPr>
          </a:p>
        </p:txBody>
      </p:sp>
      <p:cxnSp>
        <p:nvCxnSpPr>
          <p:cNvPr id="19" name="直接连接符 18"/>
          <p:cNvCxnSpPr/>
          <p:nvPr/>
        </p:nvCxnSpPr>
        <p:spPr>
          <a:xfrm rot="16200000" flipH="1">
            <a:off x="7286644" y="4214818"/>
            <a:ext cx="500066" cy="500066"/>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572264" y="4357694"/>
            <a:ext cx="428628" cy="28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857752" y="3643314"/>
            <a:ext cx="500066" cy="428628"/>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81" name="圆角矩形 80"/>
          <p:cNvSpPr/>
          <p:nvPr/>
        </p:nvSpPr>
        <p:spPr bwMode="auto">
          <a:xfrm>
            <a:off x="500034" y="5715016"/>
            <a:ext cx="7715304" cy="785818"/>
          </a:xfrm>
          <a:prstGeom prst="roundRect">
            <a:avLst/>
          </a:prstGeom>
          <a:noFill/>
          <a:ln w="28575">
            <a:solidFill>
              <a:schemeClr val="tx2">
                <a:lumMod val="60000"/>
                <a:lumOff val="40000"/>
              </a:schemeClr>
            </a:solidFill>
            <a:round/>
            <a:headEnd/>
            <a:tailEnd/>
          </a:ln>
          <a:effectLst/>
        </p:spPr>
        <p:txBody>
          <a:bodyPr wrap="none" rtlCol="0" anchor="ctr"/>
          <a:lstStyle/>
          <a:p>
            <a:r>
              <a:rPr lang="en-US" altLang="zh-CN" sz="4000" dirty="0" smtClean="0">
                <a:latin typeface="Arial" charset="0"/>
              </a:rPr>
              <a:t>f[</a:t>
            </a:r>
            <a:r>
              <a:rPr lang="en-US" altLang="zh-CN" sz="4000" dirty="0" err="1" smtClean="0">
                <a:latin typeface="Arial" charset="0"/>
              </a:rPr>
              <a:t>i,j</a:t>
            </a:r>
            <a:r>
              <a:rPr lang="en-US" altLang="zh-CN" sz="4000" dirty="0" smtClean="0">
                <a:latin typeface="Arial" charset="0"/>
              </a:rPr>
              <a:t>]=max(f[i-1,j],f[i-1,j-1])+a[</a:t>
            </a:r>
            <a:r>
              <a:rPr lang="en-US" altLang="zh-CN" sz="4000" dirty="0" err="1" smtClean="0">
                <a:latin typeface="Arial" charset="0"/>
              </a:rPr>
              <a:t>i,j</a:t>
            </a:r>
            <a:r>
              <a:rPr lang="en-US" altLang="zh-CN" sz="4000" dirty="0" smtClean="0">
                <a:latin typeface="Arial" charset="0"/>
              </a:rPr>
              <a:t>]</a:t>
            </a:r>
          </a:p>
        </p:txBody>
      </p:sp>
    </p:spTree>
    <p:extLst>
      <p:ext uri="{BB962C8B-B14F-4D97-AF65-F5344CB8AC3E}">
        <p14:creationId xmlns:p14="http://schemas.microsoft.com/office/powerpoint/2010/main" val="33092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ppt_x"/>
                                          </p:val>
                                        </p:tav>
                                        <p:tav tm="100000">
                                          <p:val>
                                            <p:strVal val="#ppt_x"/>
                                          </p:val>
                                        </p:tav>
                                      </p:tavLst>
                                    </p:anim>
                                    <p:anim calcmode="lin" valueType="num">
                                      <p:cBhvr additive="base">
                                        <p:cTn id="2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500" fill="hold"/>
                                        <p:tgtEl>
                                          <p:spTgt spid="56"/>
                                        </p:tgtEl>
                                        <p:attrNameLst>
                                          <p:attrName>ppt_x</p:attrName>
                                        </p:attrNameLst>
                                      </p:cBhvr>
                                      <p:tavLst>
                                        <p:tav tm="0">
                                          <p:val>
                                            <p:strVal val="#ppt_x"/>
                                          </p:val>
                                        </p:tav>
                                        <p:tav tm="100000">
                                          <p:val>
                                            <p:strVal val="#ppt_x"/>
                                          </p:val>
                                        </p:tav>
                                      </p:tavLst>
                                    </p:anim>
                                    <p:anim calcmode="lin" valueType="num">
                                      <p:cBhvr additive="base">
                                        <p:cTn id="32"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ppt_x"/>
                                          </p:val>
                                        </p:tav>
                                        <p:tav tm="100000">
                                          <p:val>
                                            <p:strVal val="#ppt_x"/>
                                          </p:val>
                                        </p:tav>
                                      </p:tavLst>
                                    </p:anim>
                                    <p:anim calcmode="lin" valueType="num">
                                      <p:cBhvr additive="base">
                                        <p:cTn id="5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8"/>
                                        </p:tgtEl>
                                        <p:attrNameLst>
                                          <p:attrName>style.visibility</p:attrName>
                                        </p:attrNameLst>
                                      </p:cBhvr>
                                      <p:to>
                                        <p:strVal val="visible"/>
                                      </p:to>
                                    </p:set>
                                    <p:anim calcmode="lin" valueType="num">
                                      <p:cBhvr additive="base">
                                        <p:cTn id="55" dur="500" fill="hold"/>
                                        <p:tgtEl>
                                          <p:spTgt spid="58"/>
                                        </p:tgtEl>
                                        <p:attrNameLst>
                                          <p:attrName>ppt_x</p:attrName>
                                        </p:attrNameLst>
                                      </p:cBhvr>
                                      <p:tavLst>
                                        <p:tav tm="0">
                                          <p:val>
                                            <p:strVal val="#ppt_x"/>
                                          </p:val>
                                        </p:tav>
                                        <p:tav tm="100000">
                                          <p:val>
                                            <p:strVal val="#ppt_x"/>
                                          </p:val>
                                        </p:tav>
                                      </p:tavLst>
                                    </p:anim>
                                    <p:anim calcmode="lin" valueType="num">
                                      <p:cBhvr additive="base">
                                        <p:cTn id="56"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9"/>
                                        </p:tgtEl>
                                        <p:attrNameLst>
                                          <p:attrName>style.visibility</p:attrName>
                                        </p:attrNameLst>
                                      </p:cBhvr>
                                      <p:to>
                                        <p:strVal val="visible"/>
                                      </p:to>
                                    </p:set>
                                    <p:anim calcmode="lin" valueType="num">
                                      <p:cBhvr additive="base">
                                        <p:cTn id="67" dur="500" fill="hold"/>
                                        <p:tgtEl>
                                          <p:spTgt spid="59"/>
                                        </p:tgtEl>
                                        <p:attrNameLst>
                                          <p:attrName>ppt_x</p:attrName>
                                        </p:attrNameLst>
                                      </p:cBhvr>
                                      <p:tavLst>
                                        <p:tav tm="0">
                                          <p:val>
                                            <p:strVal val="#ppt_x"/>
                                          </p:val>
                                        </p:tav>
                                        <p:tav tm="100000">
                                          <p:val>
                                            <p:strVal val="#ppt_x"/>
                                          </p:val>
                                        </p:tav>
                                      </p:tavLst>
                                    </p:anim>
                                    <p:anim calcmode="lin" valueType="num">
                                      <p:cBhvr additive="base">
                                        <p:cTn id="6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63"/>
                                        </p:tgtEl>
                                        <p:attrNameLst>
                                          <p:attrName>style.visibility</p:attrName>
                                        </p:attrNameLst>
                                      </p:cBhvr>
                                      <p:to>
                                        <p:strVal val="visible"/>
                                      </p:to>
                                    </p:set>
                                    <p:anim calcmode="lin" valueType="num">
                                      <p:cBhvr additive="base">
                                        <p:cTn id="79" dur="500" fill="hold"/>
                                        <p:tgtEl>
                                          <p:spTgt spid="63"/>
                                        </p:tgtEl>
                                        <p:attrNameLst>
                                          <p:attrName>ppt_x</p:attrName>
                                        </p:attrNameLst>
                                      </p:cBhvr>
                                      <p:tavLst>
                                        <p:tav tm="0">
                                          <p:val>
                                            <p:strVal val="#ppt_x"/>
                                          </p:val>
                                        </p:tav>
                                        <p:tav tm="100000">
                                          <p:val>
                                            <p:strVal val="#ppt_x"/>
                                          </p:val>
                                        </p:tav>
                                      </p:tavLst>
                                    </p:anim>
                                    <p:anim calcmode="lin" valueType="num">
                                      <p:cBhvr additive="base">
                                        <p:cTn id="80"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45"/>
                                        </p:tgtEl>
                                        <p:attrNameLst>
                                          <p:attrName>style.visibility</p:attrName>
                                        </p:attrNameLst>
                                      </p:cBhvr>
                                      <p:to>
                                        <p:strVal val="visible"/>
                                      </p:to>
                                    </p:set>
                                    <p:anim calcmode="lin" valueType="num">
                                      <p:cBhvr additive="base">
                                        <p:cTn id="85" dur="500" fill="hold"/>
                                        <p:tgtEl>
                                          <p:spTgt spid="45"/>
                                        </p:tgtEl>
                                        <p:attrNameLst>
                                          <p:attrName>ppt_x</p:attrName>
                                        </p:attrNameLst>
                                      </p:cBhvr>
                                      <p:tavLst>
                                        <p:tav tm="0">
                                          <p:val>
                                            <p:strVal val="#ppt_x"/>
                                          </p:val>
                                        </p:tav>
                                        <p:tav tm="100000">
                                          <p:val>
                                            <p:strVal val="#ppt_x"/>
                                          </p:val>
                                        </p:tav>
                                      </p:tavLst>
                                    </p:anim>
                                    <p:anim calcmode="lin" valueType="num">
                                      <p:cBhvr additive="base">
                                        <p:cTn id="8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67"/>
                                        </p:tgtEl>
                                        <p:attrNameLst>
                                          <p:attrName>style.visibility</p:attrName>
                                        </p:attrNameLst>
                                      </p:cBhvr>
                                      <p:to>
                                        <p:strVal val="visible"/>
                                      </p:to>
                                    </p:set>
                                    <p:anim calcmode="lin" valueType="num">
                                      <p:cBhvr additive="base">
                                        <p:cTn id="91" dur="500" fill="hold"/>
                                        <p:tgtEl>
                                          <p:spTgt spid="67"/>
                                        </p:tgtEl>
                                        <p:attrNameLst>
                                          <p:attrName>ppt_x</p:attrName>
                                        </p:attrNameLst>
                                      </p:cBhvr>
                                      <p:tavLst>
                                        <p:tav tm="0">
                                          <p:val>
                                            <p:strVal val="#ppt_x"/>
                                          </p:val>
                                        </p:tav>
                                        <p:tav tm="100000">
                                          <p:val>
                                            <p:strVal val="#ppt_x"/>
                                          </p:val>
                                        </p:tav>
                                      </p:tavLst>
                                    </p:anim>
                                    <p:anim calcmode="lin" valueType="num">
                                      <p:cBhvr additive="base">
                                        <p:cTn id="92"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fill="hold"/>
                                        <p:tgtEl>
                                          <p:spTgt spid="35"/>
                                        </p:tgtEl>
                                        <p:attrNameLst>
                                          <p:attrName>ppt_x</p:attrName>
                                        </p:attrNameLst>
                                      </p:cBhvr>
                                      <p:tavLst>
                                        <p:tav tm="0">
                                          <p:val>
                                            <p:strVal val="#ppt_x"/>
                                          </p:val>
                                        </p:tav>
                                        <p:tav tm="100000">
                                          <p:val>
                                            <p:strVal val="#ppt_x"/>
                                          </p:val>
                                        </p:tav>
                                      </p:tavLst>
                                    </p:anim>
                                    <p:anim calcmode="lin" valueType="num">
                                      <p:cBhvr additive="base">
                                        <p:cTn id="9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66"/>
                                        </p:tgtEl>
                                        <p:attrNameLst>
                                          <p:attrName>style.visibility</p:attrName>
                                        </p:attrNameLst>
                                      </p:cBhvr>
                                      <p:to>
                                        <p:strVal val="visible"/>
                                      </p:to>
                                    </p:set>
                                    <p:anim calcmode="lin" valueType="num">
                                      <p:cBhvr additive="base">
                                        <p:cTn id="103" dur="500" fill="hold"/>
                                        <p:tgtEl>
                                          <p:spTgt spid="66"/>
                                        </p:tgtEl>
                                        <p:attrNameLst>
                                          <p:attrName>ppt_x</p:attrName>
                                        </p:attrNameLst>
                                      </p:cBhvr>
                                      <p:tavLst>
                                        <p:tav tm="0">
                                          <p:val>
                                            <p:strVal val="#ppt_x"/>
                                          </p:val>
                                        </p:tav>
                                        <p:tav tm="100000">
                                          <p:val>
                                            <p:strVal val="#ppt_x"/>
                                          </p:val>
                                        </p:tav>
                                      </p:tavLst>
                                    </p:anim>
                                    <p:anim calcmode="lin" valueType="num">
                                      <p:cBhvr additive="base">
                                        <p:cTn id="104"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17"/>
                                        </p:tgtEl>
                                        <p:attrNameLst>
                                          <p:attrName>style.visibility</p:attrName>
                                        </p:attrNameLst>
                                      </p:cBhvr>
                                      <p:to>
                                        <p:strVal val="visible"/>
                                      </p:to>
                                    </p:set>
                                    <p:anim calcmode="lin" valueType="num">
                                      <p:cBhvr additive="base">
                                        <p:cTn id="109" dur="500" fill="hold"/>
                                        <p:tgtEl>
                                          <p:spTgt spid="17"/>
                                        </p:tgtEl>
                                        <p:attrNameLst>
                                          <p:attrName>ppt_x</p:attrName>
                                        </p:attrNameLst>
                                      </p:cBhvr>
                                      <p:tavLst>
                                        <p:tav tm="0">
                                          <p:val>
                                            <p:strVal val="#ppt_x"/>
                                          </p:val>
                                        </p:tav>
                                        <p:tav tm="100000">
                                          <p:val>
                                            <p:strVal val="#ppt_x"/>
                                          </p:val>
                                        </p:tav>
                                      </p:tavLst>
                                    </p:anim>
                                    <p:anim calcmode="lin" valueType="num">
                                      <p:cBhvr additive="base">
                                        <p:cTn id="11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65"/>
                                        </p:tgtEl>
                                        <p:attrNameLst>
                                          <p:attrName>style.visibility</p:attrName>
                                        </p:attrNameLst>
                                      </p:cBhvr>
                                      <p:to>
                                        <p:strVal val="visible"/>
                                      </p:to>
                                    </p:set>
                                    <p:anim calcmode="lin" valueType="num">
                                      <p:cBhvr additive="base">
                                        <p:cTn id="115" dur="500" fill="hold"/>
                                        <p:tgtEl>
                                          <p:spTgt spid="65"/>
                                        </p:tgtEl>
                                        <p:attrNameLst>
                                          <p:attrName>ppt_x</p:attrName>
                                        </p:attrNameLst>
                                      </p:cBhvr>
                                      <p:tavLst>
                                        <p:tav tm="0">
                                          <p:val>
                                            <p:strVal val="#ppt_x"/>
                                          </p:val>
                                        </p:tav>
                                        <p:tav tm="100000">
                                          <p:val>
                                            <p:strVal val="#ppt_x"/>
                                          </p:val>
                                        </p:tav>
                                      </p:tavLst>
                                    </p:anim>
                                    <p:anim calcmode="lin" valueType="num">
                                      <p:cBhvr additive="base">
                                        <p:cTn id="11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25"/>
                                        </p:tgtEl>
                                        <p:attrNameLst>
                                          <p:attrName>style.visibility</p:attrName>
                                        </p:attrNameLst>
                                      </p:cBhvr>
                                      <p:to>
                                        <p:strVal val="visible"/>
                                      </p:to>
                                    </p:set>
                                    <p:anim calcmode="lin" valueType="num">
                                      <p:cBhvr additive="base">
                                        <p:cTn id="121" dur="500" fill="hold"/>
                                        <p:tgtEl>
                                          <p:spTgt spid="25"/>
                                        </p:tgtEl>
                                        <p:attrNameLst>
                                          <p:attrName>ppt_x</p:attrName>
                                        </p:attrNameLst>
                                      </p:cBhvr>
                                      <p:tavLst>
                                        <p:tav tm="0">
                                          <p:val>
                                            <p:strVal val="#ppt_x"/>
                                          </p:val>
                                        </p:tav>
                                        <p:tav tm="100000">
                                          <p:val>
                                            <p:strVal val="#ppt_x"/>
                                          </p:val>
                                        </p:tav>
                                      </p:tavLst>
                                    </p:anim>
                                    <p:anim calcmode="lin" valueType="num">
                                      <p:cBhvr additive="base">
                                        <p:cTn id="12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64"/>
                                        </p:tgtEl>
                                        <p:attrNameLst>
                                          <p:attrName>style.visibility</p:attrName>
                                        </p:attrNameLst>
                                      </p:cBhvr>
                                      <p:to>
                                        <p:strVal val="visible"/>
                                      </p:to>
                                    </p:set>
                                    <p:anim calcmode="lin" valueType="num">
                                      <p:cBhvr additive="base">
                                        <p:cTn id="127" dur="500" fill="hold"/>
                                        <p:tgtEl>
                                          <p:spTgt spid="64"/>
                                        </p:tgtEl>
                                        <p:attrNameLst>
                                          <p:attrName>ppt_x</p:attrName>
                                        </p:attrNameLst>
                                      </p:cBhvr>
                                      <p:tavLst>
                                        <p:tav tm="0">
                                          <p:val>
                                            <p:strVal val="#ppt_x"/>
                                          </p:val>
                                        </p:tav>
                                        <p:tav tm="100000">
                                          <p:val>
                                            <p:strVal val="#ppt_x"/>
                                          </p:val>
                                        </p:tav>
                                      </p:tavLst>
                                    </p:anim>
                                    <p:anim calcmode="lin" valueType="num">
                                      <p:cBhvr additive="base">
                                        <p:cTn id="12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41"/>
                                        </p:tgtEl>
                                        <p:attrNameLst>
                                          <p:attrName>style.visibility</p:attrName>
                                        </p:attrNameLst>
                                      </p:cBhvr>
                                      <p:to>
                                        <p:strVal val="visible"/>
                                      </p:to>
                                    </p:set>
                                    <p:anim calcmode="lin" valueType="num">
                                      <p:cBhvr additive="base">
                                        <p:cTn id="133" dur="500" fill="hold"/>
                                        <p:tgtEl>
                                          <p:spTgt spid="41"/>
                                        </p:tgtEl>
                                        <p:attrNameLst>
                                          <p:attrName>ppt_x</p:attrName>
                                        </p:attrNameLst>
                                      </p:cBhvr>
                                      <p:tavLst>
                                        <p:tav tm="0">
                                          <p:val>
                                            <p:strVal val="#ppt_x"/>
                                          </p:val>
                                        </p:tav>
                                        <p:tav tm="100000">
                                          <p:val>
                                            <p:strVal val="#ppt_x"/>
                                          </p:val>
                                        </p:tav>
                                      </p:tavLst>
                                    </p:anim>
                                    <p:anim calcmode="lin" valueType="num">
                                      <p:cBhvr additive="base">
                                        <p:cTn id="13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68"/>
                                        </p:tgtEl>
                                        <p:attrNameLst>
                                          <p:attrName>style.visibility</p:attrName>
                                        </p:attrNameLst>
                                      </p:cBhvr>
                                      <p:to>
                                        <p:strVal val="visible"/>
                                      </p:to>
                                    </p:set>
                                    <p:anim calcmode="lin" valueType="num">
                                      <p:cBhvr additive="base">
                                        <p:cTn id="139" dur="500" fill="hold"/>
                                        <p:tgtEl>
                                          <p:spTgt spid="68"/>
                                        </p:tgtEl>
                                        <p:attrNameLst>
                                          <p:attrName>ppt_x</p:attrName>
                                        </p:attrNameLst>
                                      </p:cBhvr>
                                      <p:tavLst>
                                        <p:tav tm="0">
                                          <p:val>
                                            <p:strVal val="#ppt_x"/>
                                          </p:val>
                                        </p:tav>
                                        <p:tav tm="100000">
                                          <p:val>
                                            <p:strVal val="#ppt_x"/>
                                          </p:val>
                                        </p:tav>
                                      </p:tavLst>
                                    </p:anim>
                                    <p:anim calcmode="lin" valueType="num">
                                      <p:cBhvr additive="base">
                                        <p:cTn id="140"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43"/>
                                        </p:tgtEl>
                                        <p:attrNameLst>
                                          <p:attrName>style.visibility</p:attrName>
                                        </p:attrNameLst>
                                      </p:cBhvr>
                                      <p:to>
                                        <p:strVal val="visible"/>
                                      </p:to>
                                    </p:set>
                                    <p:anim calcmode="lin" valueType="num">
                                      <p:cBhvr additive="base">
                                        <p:cTn id="145" dur="500" fill="hold"/>
                                        <p:tgtEl>
                                          <p:spTgt spid="43"/>
                                        </p:tgtEl>
                                        <p:attrNameLst>
                                          <p:attrName>ppt_x</p:attrName>
                                        </p:attrNameLst>
                                      </p:cBhvr>
                                      <p:tavLst>
                                        <p:tav tm="0">
                                          <p:val>
                                            <p:strVal val="#ppt_x"/>
                                          </p:val>
                                        </p:tav>
                                        <p:tav tm="100000">
                                          <p:val>
                                            <p:strVal val="#ppt_x"/>
                                          </p:val>
                                        </p:tav>
                                      </p:tavLst>
                                    </p:anim>
                                    <p:anim calcmode="lin" valueType="num">
                                      <p:cBhvr additive="base">
                                        <p:cTn id="14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grpId="0" nodeType="clickEffect">
                                  <p:stCondLst>
                                    <p:cond delay="0"/>
                                  </p:stCondLst>
                                  <p:childTnLst>
                                    <p:set>
                                      <p:cBhvr>
                                        <p:cTn id="150" dur="1" fill="hold">
                                          <p:stCondLst>
                                            <p:cond delay="0"/>
                                          </p:stCondLst>
                                        </p:cTn>
                                        <p:tgtEl>
                                          <p:spTgt spid="69"/>
                                        </p:tgtEl>
                                        <p:attrNameLst>
                                          <p:attrName>style.visibility</p:attrName>
                                        </p:attrNameLst>
                                      </p:cBhvr>
                                      <p:to>
                                        <p:strVal val="visible"/>
                                      </p:to>
                                    </p:set>
                                    <p:anim calcmode="lin" valueType="num">
                                      <p:cBhvr additive="base">
                                        <p:cTn id="151" dur="500" fill="hold"/>
                                        <p:tgtEl>
                                          <p:spTgt spid="69"/>
                                        </p:tgtEl>
                                        <p:attrNameLst>
                                          <p:attrName>ppt_x</p:attrName>
                                        </p:attrNameLst>
                                      </p:cBhvr>
                                      <p:tavLst>
                                        <p:tav tm="0">
                                          <p:val>
                                            <p:strVal val="#ppt_x"/>
                                          </p:val>
                                        </p:tav>
                                        <p:tav tm="100000">
                                          <p:val>
                                            <p:strVal val="#ppt_x"/>
                                          </p:val>
                                        </p:tav>
                                      </p:tavLst>
                                    </p:anim>
                                    <p:anim calcmode="lin" valueType="num">
                                      <p:cBhvr additive="base">
                                        <p:cTn id="152"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nodeType="clickEffect">
                                  <p:stCondLst>
                                    <p:cond delay="0"/>
                                  </p:stCondLst>
                                  <p:childTnLst>
                                    <p:set>
                                      <p:cBhvr>
                                        <p:cTn id="156" dur="1" fill="hold">
                                          <p:stCondLst>
                                            <p:cond delay="0"/>
                                          </p:stCondLst>
                                        </p:cTn>
                                        <p:tgtEl>
                                          <p:spTgt spid="31"/>
                                        </p:tgtEl>
                                        <p:attrNameLst>
                                          <p:attrName>style.visibility</p:attrName>
                                        </p:attrNameLst>
                                      </p:cBhvr>
                                      <p:to>
                                        <p:strVal val="visible"/>
                                      </p:to>
                                    </p:set>
                                    <p:anim calcmode="lin" valueType="num">
                                      <p:cBhvr additive="base">
                                        <p:cTn id="157" dur="500" fill="hold"/>
                                        <p:tgtEl>
                                          <p:spTgt spid="31"/>
                                        </p:tgtEl>
                                        <p:attrNameLst>
                                          <p:attrName>ppt_x</p:attrName>
                                        </p:attrNameLst>
                                      </p:cBhvr>
                                      <p:tavLst>
                                        <p:tav tm="0">
                                          <p:val>
                                            <p:strVal val="#ppt_x"/>
                                          </p:val>
                                        </p:tav>
                                        <p:tav tm="100000">
                                          <p:val>
                                            <p:strVal val="#ppt_x"/>
                                          </p:val>
                                        </p:tav>
                                      </p:tavLst>
                                    </p:anim>
                                    <p:anim calcmode="lin" valueType="num">
                                      <p:cBhvr additive="base">
                                        <p:cTn id="15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70"/>
                                        </p:tgtEl>
                                        <p:attrNameLst>
                                          <p:attrName>style.visibility</p:attrName>
                                        </p:attrNameLst>
                                      </p:cBhvr>
                                      <p:to>
                                        <p:strVal val="visible"/>
                                      </p:to>
                                    </p:set>
                                    <p:anim calcmode="lin" valueType="num">
                                      <p:cBhvr additive="base">
                                        <p:cTn id="163" dur="500" fill="hold"/>
                                        <p:tgtEl>
                                          <p:spTgt spid="70"/>
                                        </p:tgtEl>
                                        <p:attrNameLst>
                                          <p:attrName>ppt_x</p:attrName>
                                        </p:attrNameLst>
                                      </p:cBhvr>
                                      <p:tavLst>
                                        <p:tav tm="0">
                                          <p:val>
                                            <p:strVal val="#ppt_x"/>
                                          </p:val>
                                        </p:tav>
                                        <p:tav tm="100000">
                                          <p:val>
                                            <p:strVal val="#ppt_x"/>
                                          </p:val>
                                        </p:tav>
                                      </p:tavLst>
                                    </p:anim>
                                    <p:anim calcmode="lin" valueType="num">
                                      <p:cBhvr additive="base">
                                        <p:cTn id="164"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nodeType="clickEffect">
                                  <p:stCondLst>
                                    <p:cond delay="0"/>
                                  </p:stCondLst>
                                  <p:childTnLst>
                                    <p:set>
                                      <p:cBhvr>
                                        <p:cTn id="168" dur="1" fill="hold">
                                          <p:stCondLst>
                                            <p:cond delay="0"/>
                                          </p:stCondLst>
                                        </p:cTn>
                                        <p:tgtEl>
                                          <p:spTgt spid="19"/>
                                        </p:tgtEl>
                                        <p:attrNameLst>
                                          <p:attrName>style.visibility</p:attrName>
                                        </p:attrNameLst>
                                      </p:cBhvr>
                                      <p:to>
                                        <p:strVal val="visible"/>
                                      </p:to>
                                    </p:set>
                                    <p:anim calcmode="lin" valueType="num">
                                      <p:cBhvr additive="base">
                                        <p:cTn id="169" dur="500" fill="hold"/>
                                        <p:tgtEl>
                                          <p:spTgt spid="19"/>
                                        </p:tgtEl>
                                        <p:attrNameLst>
                                          <p:attrName>ppt_x</p:attrName>
                                        </p:attrNameLst>
                                      </p:cBhvr>
                                      <p:tavLst>
                                        <p:tav tm="0">
                                          <p:val>
                                            <p:strVal val="#ppt_x"/>
                                          </p:val>
                                        </p:tav>
                                        <p:tav tm="100000">
                                          <p:val>
                                            <p:strVal val="#ppt_x"/>
                                          </p:val>
                                        </p:tav>
                                      </p:tavLst>
                                    </p:anim>
                                    <p:anim calcmode="lin" valueType="num">
                                      <p:cBhvr additive="base">
                                        <p:cTn id="17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71"/>
                                        </p:tgtEl>
                                        <p:attrNameLst>
                                          <p:attrName>style.visibility</p:attrName>
                                        </p:attrNameLst>
                                      </p:cBhvr>
                                      <p:to>
                                        <p:strVal val="visible"/>
                                      </p:to>
                                    </p:set>
                                    <p:anim calcmode="lin" valueType="num">
                                      <p:cBhvr additive="base">
                                        <p:cTn id="175" dur="500" fill="hold"/>
                                        <p:tgtEl>
                                          <p:spTgt spid="71"/>
                                        </p:tgtEl>
                                        <p:attrNameLst>
                                          <p:attrName>ppt_x</p:attrName>
                                        </p:attrNameLst>
                                      </p:cBhvr>
                                      <p:tavLst>
                                        <p:tav tm="0">
                                          <p:val>
                                            <p:strVal val="#ppt_x"/>
                                          </p:val>
                                        </p:tav>
                                        <p:tav tm="100000">
                                          <p:val>
                                            <p:strVal val="#ppt_x"/>
                                          </p:val>
                                        </p:tav>
                                      </p:tavLst>
                                    </p:anim>
                                    <p:anim calcmode="lin" valueType="num">
                                      <p:cBhvr additive="base">
                                        <p:cTn id="176"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57" grpId="0"/>
      <p:bldP spid="58" grpId="0"/>
      <p:bldP spid="59" grpId="0"/>
      <p:bldP spid="63" grpId="0"/>
      <p:bldP spid="64" grpId="0"/>
      <p:bldP spid="65" grpId="0"/>
      <p:bldP spid="66" grpId="0"/>
      <p:bldP spid="67" grpId="0"/>
      <p:bldP spid="68" grpId="0"/>
      <p:bldP spid="69" grpId="0"/>
      <p:bldP spid="70" grpId="0"/>
      <p:bldP spid="7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zh-CN" altLang="en-US" dirty="0" smtClean="0"/>
              <a:t>例</a:t>
            </a:r>
            <a:r>
              <a:rPr lang="en-US" altLang="zh-CN" dirty="0" smtClean="0"/>
              <a:t>3</a:t>
            </a:r>
            <a:r>
              <a:rPr lang="zh-CN" altLang="en-US" dirty="0" smtClean="0"/>
              <a:t>：数字三角形</a:t>
            </a:r>
            <a:r>
              <a:rPr lang="zh-CN" altLang="en-US" sz="4000" dirty="0" smtClean="0"/>
              <a:t>（</a:t>
            </a:r>
            <a:r>
              <a:rPr lang="en-US" altLang="zh-CN" sz="4000" dirty="0" smtClean="0"/>
              <a:t>poj1163</a:t>
            </a:r>
            <a:r>
              <a:rPr lang="zh-CN" altLang="en-US" sz="4000" dirty="0" smtClean="0"/>
              <a:t>）</a:t>
            </a:r>
            <a:endParaRPr lang="zh-CN" altLang="en-US" sz="4000" dirty="0"/>
          </a:p>
        </p:txBody>
      </p:sp>
      <p:sp>
        <p:nvSpPr>
          <p:cNvPr id="7" name="圆角矩形 6"/>
          <p:cNvSpPr/>
          <p:nvPr/>
        </p:nvSpPr>
        <p:spPr bwMode="auto">
          <a:xfrm>
            <a:off x="571472" y="1928802"/>
            <a:ext cx="6715172" cy="2714644"/>
          </a:xfrm>
          <a:prstGeom prst="roundRect">
            <a:avLst/>
          </a:prstGeom>
          <a:noFill/>
          <a:ln w="28575">
            <a:solidFill>
              <a:schemeClr val="tx2">
                <a:lumMod val="60000"/>
                <a:lumOff val="40000"/>
              </a:schemeClr>
            </a:solidFill>
            <a:round/>
            <a:headEnd/>
            <a:tailEnd/>
          </a:ln>
          <a:effectLst/>
        </p:spPr>
        <p:txBody>
          <a:bodyPr wrap="none" rtlCol="0" anchor="ctr"/>
          <a:lstStyle/>
          <a:p>
            <a:r>
              <a:rPr lang="nn-NO" altLang="zh-CN" sz="2400" dirty="0" smtClean="0">
                <a:latin typeface="Arial" charset="0"/>
                <a:ea typeface="宋体" charset="-122"/>
              </a:rPr>
              <a:t>for(int i = 0; i &lt; n; i++)</a:t>
            </a:r>
          </a:p>
          <a:p>
            <a:r>
              <a:rPr lang="nn-NO" altLang="zh-CN" sz="2400" dirty="0" smtClean="0">
                <a:latin typeface="Arial" charset="0"/>
                <a:ea typeface="宋体" charset="-122"/>
              </a:rPr>
              <a:t>{</a:t>
            </a:r>
          </a:p>
          <a:p>
            <a:r>
              <a:rPr lang="nn-NO" altLang="zh-CN" sz="2400" dirty="0" smtClean="0">
                <a:latin typeface="Arial" charset="0"/>
                <a:ea typeface="宋体" charset="-122"/>
              </a:rPr>
              <a:t>    for(int j = 0; j &lt;= i; j++)</a:t>
            </a:r>
          </a:p>
          <a:p>
            <a:r>
              <a:rPr lang="nn-NO" altLang="zh-CN" sz="2400" dirty="0" smtClean="0">
                <a:latin typeface="Arial" charset="0"/>
                <a:ea typeface="宋体" charset="-122"/>
              </a:rPr>
              <a:t>    {</a:t>
            </a:r>
          </a:p>
          <a:p>
            <a:r>
              <a:rPr lang="nn-NO" altLang="zh-CN" sz="2400" dirty="0" smtClean="0">
                <a:latin typeface="Arial" charset="0"/>
                <a:ea typeface="宋体" charset="-122"/>
              </a:rPr>
              <a:t>         f[i][j] = max(f[i - 1][j], f[i - 1][j -1 ]) + a[i][j];</a:t>
            </a:r>
          </a:p>
          <a:p>
            <a:r>
              <a:rPr lang="nn-NO" altLang="zh-CN" sz="2400" dirty="0" smtClean="0">
                <a:latin typeface="Arial" charset="0"/>
                <a:ea typeface="宋体" charset="-122"/>
              </a:rPr>
              <a:t>    }</a:t>
            </a:r>
          </a:p>
          <a:p>
            <a:r>
              <a:rPr lang="nn-NO" altLang="zh-CN" sz="2400" dirty="0" smtClean="0">
                <a:latin typeface="Arial" charset="0"/>
                <a:ea typeface="宋体" charset="-122"/>
              </a:rPr>
              <a:t>}</a:t>
            </a:r>
            <a:endParaRPr lang="zh-CN" altLang="en-US" sz="2400" dirty="0" smtClean="0">
              <a:latin typeface="Arial" charset="0"/>
              <a:ea typeface="宋体" charset="-122"/>
            </a:endParaRPr>
          </a:p>
        </p:txBody>
      </p:sp>
      <p:sp>
        <p:nvSpPr>
          <p:cNvPr id="8" name="TextBox 7"/>
          <p:cNvSpPr txBox="1"/>
          <p:nvPr/>
        </p:nvSpPr>
        <p:spPr>
          <a:xfrm>
            <a:off x="357158" y="4929198"/>
            <a:ext cx="8358246" cy="523220"/>
          </a:xfrm>
          <a:prstGeom prst="rect">
            <a:avLst/>
          </a:prstGeom>
          <a:noFill/>
        </p:spPr>
        <p:txBody>
          <a:bodyPr wrap="square" rtlCol="0">
            <a:spAutoFit/>
          </a:bodyPr>
          <a:lstStyle/>
          <a:p>
            <a:r>
              <a:rPr lang="zh-CN" altLang="en-US" sz="2800" dirty="0" smtClean="0">
                <a:latin typeface="华文新魏" pitchFamily="2" charset="-122"/>
                <a:ea typeface="华文新魏" pitchFamily="2" charset="-122"/>
              </a:rPr>
              <a:t>对最后一行的</a:t>
            </a:r>
            <a:r>
              <a:rPr lang="en-US" altLang="zh-CN" sz="2800" dirty="0" smtClean="0">
                <a:latin typeface="华文新魏" pitchFamily="2" charset="-122"/>
                <a:ea typeface="华文新魏" pitchFamily="2" charset="-122"/>
              </a:rPr>
              <a:t>f</a:t>
            </a:r>
            <a:r>
              <a:rPr lang="zh-CN" altLang="en-US" sz="2800" dirty="0" smtClean="0">
                <a:latin typeface="华文新魏" pitchFamily="2" charset="-122"/>
                <a:ea typeface="华文新魏" pitchFamily="2" charset="-122"/>
              </a:rPr>
              <a:t>值进行扫描，最大的那一个即是结果</a:t>
            </a:r>
            <a:endParaRPr lang="zh-CN" altLang="en-US" sz="2800" dirty="0">
              <a:latin typeface="华文新魏" pitchFamily="2" charset="-122"/>
              <a:ea typeface="华文新魏" pitchFamily="2" charset="-122"/>
            </a:endParaRPr>
          </a:p>
        </p:txBody>
      </p:sp>
    </p:spTree>
    <p:extLst>
      <p:ext uri="{BB962C8B-B14F-4D97-AF65-F5344CB8AC3E}">
        <p14:creationId xmlns:p14="http://schemas.microsoft.com/office/powerpoint/2010/main" val="25043104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1196" y="260648"/>
            <a:ext cx="8229600" cy="1728192"/>
          </a:xfrm>
        </p:spPr>
        <p:txBody>
          <a:bodyPr>
            <a:normAutofit/>
          </a:bodyPr>
          <a:lstStyle/>
          <a:p>
            <a:r>
              <a:rPr lang="zh-CN" altLang="en-US" dirty="0" smtClean="0"/>
              <a:t>动态规划原理</a:t>
            </a:r>
            <a:r>
              <a:rPr lang="en-US" altLang="zh-CN" dirty="0" smtClean="0"/>
              <a:t/>
            </a:r>
            <a:br>
              <a:rPr lang="en-US" altLang="zh-CN" dirty="0" smtClean="0"/>
            </a:br>
            <a:r>
              <a:rPr lang="en-US" altLang="zh-CN" dirty="0" smtClean="0"/>
              <a:t>——</a:t>
            </a:r>
            <a:r>
              <a:rPr lang="zh-CN" altLang="en-US" dirty="0" smtClean="0">
                <a:effectLst>
                  <a:outerShdw blurRad="38100" dist="38100" dir="2700000" algn="tl">
                    <a:srgbClr val="000000">
                      <a:alpha val="43137"/>
                    </a:srgbClr>
                  </a:outerShdw>
                </a:effectLst>
              </a:rPr>
              <a:t>加法</a:t>
            </a:r>
            <a:r>
              <a:rPr lang="zh-CN" altLang="en-US" dirty="0">
                <a:effectLst>
                  <a:outerShdw blurRad="38100" dist="38100" dir="2700000" algn="tl">
                    <a:srgbClr val="000000">
                      <a:alpha val="43137"/>
                    </a:srgbClr>
                  </a:outerShdw>
                </a:effectLst>
              </a:rPr>
              <a:t>原理、乘法</a:t>
            </a:r>
            <a:r>
              <a:rPr lang="zh-CN" altLang="en-US" dirty="0" smtClean="0">
                <a:effectLst>
                  <a:outerShdw blurRad="38100" dist="38100" dir="2700000" algn="tl">
                    <a:srgbClr val="000000">
                      <a:alpha val="43137"/>
                    </a:srgbClr>
                  </a:outerShdw>
                </a:effectLst>
              </a:rPr>
              <a:t>原理</a:t>
            </a:r>
            <a:endParaRPr lang="zh-CN" altLang="en-US" sz="3100" dirty="0"/>
          </a:p>
        </p:txBody>
      </p:sp>
      <p:sp>
        <p:nvSpPr>
          <p:cNvPr id="5" name="TextBox 4"/>
          <p:cNvSpPr txBox="1"/>
          <p:nvPr/>
        </p:nvSpPr>
        <p:spPr>
          <a:xfrm>
            <a:off x="539552" y="2276872"/>
            <a:ext cx="7992888" cy="1323439"/>
          </a:xfrm>
          <a:prstGeom prst="rect">
            <a:avLst/>
          </a:prstGeom>
          <a:noFill/>
        </p:spPr>
        <p:txBody>
          <a:bodyPr wrap="square" rtlCol="0">
            <a:spAutoFit/>
          </a:bodyPr>
          <a:lstStyle/>
          <a:p>
            <a:r>
              <a:rPr lang="zh-CN" altLang="en-US" sz="2000" b="1" dirty="0" smtClean="0">
                <a:solidFill>
                  <a:srgbClr val="FF0000"/>
                </a:solidFill>
                <a:latin typeface="+mj-lt"/>
              </a:rPr>
              <a:t>分类加法原理：</a:t>
            </a:r>
            <a:endParaRPr lang="zh-CN" altLang="en-US" sz="2000" b="1" dirty="0">
              <a:solidFill>
                <a:srgbClr val="FF0000"/>
              </a:solidFill>
              <a:latin typeface="+mj-lt"/>
            </a:endParaRPr>
          </a:p>
          <a:p>
            <a:r>
              <a:rPr lang="zh-CN" altLang="en-US" sz="2000" dirty="0">
                <a:latin typeface="+mj-lt"/>
              </a:rPr>
              <a:t>做一件事，完成它可以有</a:t>
            </a:r>
            <a:r>
              <a:rPr lang="en-US" altLang="zh-CN" sz="2000" dirty="0">
                <a:latin typeface="+mj-lt"/>
              </a:rPr>
              <a:t>n</a:t>
            </a:r>
            <a:r>
              <a:rPr lang="zh-CN" altLang="en-US" sz="2000" dirty="0">
                <a:latin typeface="+mj-lt"/>
              </a:rPr>
              <a:t>类办法，在第一类办法中有</a:t>
            </a:r>
            <a:r>
              <a:rPr lang="en-US" altLang="zh-CN" sz="2000" dirty="0">
                <a:latin typeface="+mj-lt"/>
              </a:rPr>
              <a:t>m1</a:t>
            </a:r>
            <a:r>
              <a:rPr lang="zh-CN" altLang="en-US" sz="2000" dirty="0">
                <a:latin typeface="+mj-lt"/>
              </a:rPr>
              <a:t>种不同的方法，在第二类办法中有</a:t>
            </a:r>
            <a:r>
              <a:rPr lang="en-US" altLang="zh-CN" sz="2000" dirty="0">
                <a:latin typeface="+mj-lt"/>
              </a:rPr>
              <a:t>m2</a:t>
            </a:r>
            <a:r>
              <a:rPr lang="zh-CN" altLang="en-US" sz="2000" dirty="0">
                <a:latin typeface="+mj-lt"/>
              </a:rPr>
              <a:t>种不同的方法，</a:t>
            </a:r>
            <a:r>
              <a:rPr lang="en-US" altLang="zh-CN" sz="2000" dirty="0">
                <a:latin typeface="+mj-lt"/>
              </a:rPr>
              <a:t>……</a:t>
            </a:r>
            <a:r>
              <a:rPr lang="zh-CN" altLang="en-US" sz="2000" dirty="0">
                <a:latin typeface="+mj-lt"/>
              </a:rPr>
              <a:t>，在第</a:t>
            </a:r>
            <a:r>
              <a:rPr lang="en-US" altLang="zh-CN" sz="2000" dirty="0">
                <a:latin typeface="+mj-lt"/>
              </a:rPr>
              <a:t>n</a:t>
            </a:r>
            <a:r>
              <a:rPr lang="zh-CN" altLang="en-US" sz="2000" dirty="0">
                <a:latin typeface="+mj-lt"/>
              </a:rPr>
              <a:t>类办法中有</a:t>
            </a:r>
            <a:r>
              <a:rPr lang="en-US" altLang="zh-CN" sz="2000" dirty="0" err="1">
                <a:latin typeface="+mj-lt"/>
              </a:rPr>
              <a:t>mn</a:t>
            </a:r>
            <a:r>
              <a:rPr lang="zh-CN" altLang="en-US" sz="2000" dirty="0">
                <a:latin typeface="+mj-lt"/>
              </a:rPr>
              <a:t>种不同的方法，那么完成这件事共有</a:t>
            </a:r>
            <a:r>
              <a:rPr lang="en-US" altLang="zh-CN" sz="2000" dirty="0">
                <a:latin typeface="+mj-lt"/>
              </a:rPr>
              <a:t>N=m1+m2+m3+…+</a:t>
            </a:r>
            <a:r>
              <a:rPr lang="en-US" altLang="zh-CN" sz="2000" dirty="0" err="1">
                <a:latin typeface="+mj-lt"/>
              </a:rPr>
              <a:t>mn</a:t>
            </a:r>
            <a:r>
              <a:rPr lang="zh-CN" altLang="en-US" sz="2000" dirty="0">
                <a:latin typeface="+mj-lt"/>
              </a:rPr>
              <a:t>种不同方法</a:t>
            </a:r>
            <a:r>
              <a:rPr lang="zh-CN" altLang="en-US" sz="2000" dirty="0" smtClean="0">
                <a:latin typeface="+mj-lt"/>
              </a:rPr>
              <a:t>。</a:t>
            </a:r>
            <a:endParaRPr lang="zh-CN" altLang="en-US" dirty="0"/>
          </a:p>
        </p:txBody>
      </p:sp>
      <p:sp>
        <p:nvSpPr>
          <p:cNvPr id="6" name="TextBox 5"/>
          <p:cNvSpPr txBox="1"/>
          <p:nvPr/>
        </p:nvSpPr>
        <p:spPr>
          <a:xfrm>
            <a:off x="539552" y="3933056"/>
            <a:ext cx="7992888" cy="1600438"/>
          </a:xfrm>
          <a:prstGeom prst="rect">
            <a:avLst/>
          </a:prstGeom>
          <a:noFill/>
        </p:spPr>
        <p:txBody>
          <a:bodyPr wrap="square" rtlCol="0">
            <a:spAutoFit/>
          </a:bodyPr>
          <a:lstStyle/>
          <a:p>
            <a:r>
              <a:rPr lang="zh-CN" altLang="en-US" sz="2000" b="1" dirty="0">
                <a:solidFill>
                  <a:srgbClr val="FF0000"/>
                </a:solidFill>
                <a:latin typeface="+mj-lt"/>
              </a:rPr>
              <a:t>分步乘法原理：</a:t>
            </a:r>
          </a:p>
          <a:p>
            <a:r>
              <a:rPr lang="zh-CN" altLang="en-US" sz="2000" dirty="0">
                <a:latin typeface="+mj-lt"/>
              </a:rPr>
              <a:t>做一件事，完成它需要分成</a:t>
            </a:r>
            <a:r>
              <a:rPr lang="en-US" altLang="zh-CN" sz="2000" dirty="0">
                <a:latin typeface="+mj-lt"/>
              </a:rPr>
              <a:t>n</a:t>
            </a:r>
            <a:r>
              <a:rPr lang="zh-CN" altLang="en-US" sz="2000" dirty="0">
                <a:latin typeface="+mj-lt"/>
              </a:rPr>
              <a:t>个步骤，做第一步有</a:t>
            </a:r>
            <a:r>
              <a:rPr lang="en-US" altLang="zh-CN" sz="2000" dirty="0">
                <a:latin typeface="+mj-lt"/>
              </a:rPr>
              <a:t>m1</a:t>
            </a:r>
            <a:r>
              <a:rPr lang="zh-CN" altLang="en-US" sz="2000" dirty="0">
                <a:latin typeface="+mj-lt"/>
              </a:rPr>
              <a:t>种不同的方法，做第二步有</a:t>
            </a:r>
            <a:r>
              <a:rPr lang="en-US" altLang="zh-CN" sz="2000" dirty="0">
                <a:latin typeface="+mj-lt"/>
              </a:rPr>
              <a:t>m2</a:t>
            </a:r>
            <a:r>
              <a:rPr lang="zh-CN" altLang="en-US" sz="2000" dirty="0">
                <a:latin typeface="+mj-lt"/>
              </a:rPr>
              <a:t>种不同的方法，</a:t>
            </a:r>
            <a:r>
              <a:rPr lang="en-US" altLang="zh-CN" sz="2000" dirty="0">
                <a:latin typeface="+mj-lt"/>
              </a:rPr>
              <a:t>……</a:t>
            </a:r>
            <a:r>
              <a:rPr lang="zh-CN" altLang="en-US" sz="2000" dirty="0">
                <a:latin typeface="+mj-lt"/>
              </a:rPr>
              <a:t>，做第</a:t>
            </a:r>
            <a:r>
              <a:rPr lang="en-US" altLang="zh-CN" sz="2000" dirty="0">
                <a:latin typeface="+mj-lt"/>
              </a:rPr>
              <a:t>n</a:t>
            </a:r>
            <a:r>
              <a:rPr lang="zh-CN" altLang="en-US" sz="2000" dirty="0">
                <a:latin typeface="+mj-lt"/>
              </a:rPr>
              <a:t>步有</a:t>
            </a:r>
            <a:r>
              <a:rPr lang="en-US" altLang="zh-CN" sz="2000" dirty="0" err="1">
                <a:latin typeface="+mj-lt"/>
              </a:rPr>
              <a:t>mn</a:t>
            </a:r>
            <a:r>
              <a:rPr lang="zh-CN" altLang="en-US" sz="2000" dirty="0">
                <a:latin typeface="+mj-lt"/>
              </a:rPr>
              <a:t>种不同的方法，那么完成这件事共有</a:t>
            </a:r>
            <a:r>
              <a:rPr lang="en-US" altLang="zh-CN" sz="2000" dirty="0">
                <a:latin typeface="+mj-lt"/>
              </a:rPr>
              <a:t>N=m1×m2×m3×…×</a:t>
            </a:r>
            <a:r>
              <a:rPr lang="en-US" altLang="zh-CN" sz="2000" dirty="0" err="1">
                <a:latin typeface="+mj-lt"/>
              </a:rPr>
              <a:t>mn</a:t>
            </a:r>
            <a:r>
              <a:rPr lang="zh-CN" altLang="en-US" sz="2000" dirty="0">
                <a:latin typeface="+mj-lt"/>
              </a:rPr>
              <a:t>种不同的方法。</a:t>
            </a:r>
          </a:p>
          <a:p>
            <a:endParaRPr lang="zh-CN" altLang="en-US" dirty="0"/>
          </a:p>
        </p:txBody>
      </p:sp>
      <mc:AlternateContent xmlns:mc="http://schemas.openxmlformats.org/markup-compatibility/2006">
        <mc:Choice xmlns:p14="http://schemas.microsoft.com/office/powerpoint/2010/main" Requires="p14">
          <p:contentPart p14:bwMode="auto" r:id="rId2">
            <p14:nvContentPartPr>
              <p14:cNvPr id="3" name="墨迹 2"/>
              <p14:cNvContentPartPr/>
              <p14:nvPr/>
            </p14:nvContentPartPr>
            <p14:xfrm>
              <a:off x="360720" y="1041480"/>
              <a:ext cx="7860240" cy="5810040"/>
            </p14:xfrm>
          </p:contentPart>
        </mc:Choice>
        <mc:Fallback>
          <p:pic>
            <p:nvPicPr>
              <p:cNvPr id="3" name="墨迹 2"/>
              <p:cNvPicPr/>
              <p:nvPr/>
            </p:nvPicPr>
            <p:blipFill>
              <a:blip r:embed="rId3"/>
              <a:stretch>
                <a:fillRect/>
              </a:stretch>
            </p:blipFill>
            <p:spPr>
              <a:xfrm>
                <a:off x="353880" y="1038960"/>
                <a:ext cx="7875720" cy="5815080"/>
              </a:xfrm>
              <a:prstGeom prst="rect">
                <a:avLst/>
              </a:prstGeom>
            </p:spPr>
          </p:pic>
        </mc:Fallback>
      </mc:AlternateContent>
    </p:spTree>
    <p:extLst>
      <p:ext uri="{BB962C8B-B14F-4D97-AF65-F5344CB8AC3E}">
        <p14:creationId xmlns:p14="http://schemas.microsoft.com/office/powerpoint/2010/main" val="250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63" y="642938"/>
            <a:ext cx="7467600" cy="642937"/>
          </a:xfrm>
        </p:spPr>
        <p:txBody>
          <a:bodyPr>
            <a:normAutofit fontScale="90000"/>
          </a:bodyPr>
          <a:lstStyle/>
          <a:p>
            <a:pPr eaLnBrk="1" fontAlgn="auto" hangingPunct="1">
              <a:spcAft>
                <a:spcPts val="0"/>
              </a:spcAft>
              <a:defRPr/>
            </a:pPr>
            <a:r>
              <a:rPr lang="zh-CN" altLang="en-US" b="1" dirty="0" smtClean="0"/>
              <a:t>下面给出若干概念</a:t>
            </a:r>
            <a:endParaRPr lang="zh-CN" altLang="en-US" dirty="0"/>
          </a:p>
        </p:txBody>
      </p:sp>
      <p:sp>
        <p:nvSpPr>
          <p:cNvPr id="16386" name="内容占位符 2"/>
          <p:cNvSpPr>
            <a:spLocks noGrp="1"/>
          </p:cNvSpPr>
          <p:nvPr>
            <p:ph idx="1"/>
          </p:nvPr>
        </p:nvSpPr>
        <p:spPr>
          <a:xfrm>
            <a:off x="142844" y="1214422"/>
            <a:ext cx="9001156" cy="2857520"/>
          </a:xfrm>
        </p:spPr>
        <p:txBody>
          <a:bodyPr>
            <a:normAutofit lnSpcReduction="10000"/>
          </a:bodyPr>
          <a:lstStyle/>
          <a:p>
            <a:pPr eaLnBrk="1" hangingPunct="1"/>
            <a:r>
              <a:rPr lang="zh-CN" altLang="en-US" dirty="0" smtClean="0">
                <a:latin typeface="黑体" pitchFamily="2" charset="-122"/>
                <a:ea typeface="黑体" pitchFamily="2" charset="-122"/>
              </a:rPr>
              <a:t>动规的定义</a:t>
            </a:r>
            <a:r>
              <a:rPr lang="en-US" altLang="zh-CN" dirty="0" smtClean="0">
                <a:latin typeface="黑体" pitchFamily="2" charset="-122"/>
                <a:ea typeface="黑体" pitchFamily="2" charset="-122"/>
              </a:rPr>
              <a:t>:</a:t>
            </a:r>
          </a:p>
          <a:p>
            <a:pPr lvl="1"/>
            <a:r>
              <a:rPr lang="zh-CN" altLang="en-US" sz="2200" dirty="0" smtClean="0">
                <a:latin typeface="黑体" pitchFamily="2" charset="-122"/>
                <a:ea typeface="黑体" pitchFamily="2" charset="-122"/>
              </a:rPr>
              <a:t>动态规划是解决</a:t>
            </a:r>
            <a:r>
              <a:rPr lang="zh-CN" altLang="en-US" sz="2200" dirty="0" smtClean="0">
                <a:solidFill>
                  <a:srgbClr val="FF0000"/>
                </a:solidFill>
                <a:latin typeface="黑体" pitchFamily="2" charset="-122"/>
                <a:ea typeface="黑体" pitchFamily="2" charset="-122"/>
              </a:rPr>
              <a:t>多阶段决策过程</a:t>
            </a:r>
            <a:r>
              <a:rPr lang="zh-CN" altLang="en-US" sz="2200" dirty="0" smtClean="0">
                <a:solidFill>
                  <a:srgbClr val="00B0F0"/>
                </a:solidFill>
                <a:latin typeface="黑体" pitchFamily="2" charset="-122"/>
                <a:ea typeface="黑体" pitchFamily="2" charset="-122"/>
              </a:rPr>
              <a:t>最优化问题</a:t>
            </a:r>
            <a:r>
              <a:rPr lang="zh-CN" altLang="en-US" sz="2200" dirty="0" smtClean="0">
                <a:latin typeface="黑体" pitchFamily="2" charset="-122"/>
                <a:ea typeface="黑体" pitchFamily="2" charset="-122"/>
              </a:rPr>
              <a:t>的一种方法。</a:t>
            </a:r>
            <a:endParaRPr lang="en-US" altLang="zh-CN" sz="2200" dirty="0" smtClean="0">
              <a:latin typeface="黑体" pitchFamily="2" charset="-122"/>
              <a:ea typeface="黑体" pitchFamily="2" charset="-122"/>
            </a:endParaRPr>
          </a:p>
          <a:p>
            <a:pPr eaLnBrk="1" hangingPunct="1"/>
            <a:r>
              <a:rPr lang="zh-CN" altLang="en-US" dirty="0" smtClean="0">
                <a:latin typeface="黑体" pitchFamily="2" charset="-122"/>
                <a:ea typeface="黑体" pitchFamily="2" charset="-122"/>
              </a:rPr>
              <a:t>阶段：</a:t>
            </a:r>
            <a:endParaRPr lang="en-US" altLang="zh-CN" dirty="0" smtClean="0">
              <a:latin typeface="黑体" pitchFamily="2" charset="-122"/>
              <a:ea typeface="黑体" pitchFamily="2" charset="-122"/>
            </a:endParaRPr>
          </a:p>
          <a:p>
            <a:pPr lvl="1"/>
            <a:r>
              <a:rPr lang="zh-CN" altLang="en-US" dirty="0" smtClean="0">
                <a:latin typeface="黑体" pitchFamily="2" charset="-122"/>
                <a:ea typeface="黑体" pitchFamily="2" charset="-122"/>
              </a:rPr>
              <a:t>把问题分成几个相互联系的有顺序的几个环节，这些环节即称为阶段。</a:t>
            </a:r>
            <a:endParaRPr lang="en-US" altLang="zh-CN" dirty="0" smtClean="0">
              <a:latin typeface="黑体" pitchFamily="2" charset="-122"/>
              <a:ea typeface="黑体" pitchFamily="2" charset="-122"/>
            </a:endParaRPr>
          </a:p>
          <a:p>
            <a:r>
              <a:rPr lang="zh-CN" altLang="en-US" dirty="0" smtClean="0">
                <a:latin typeface="黑体" pitchFamily="2" charset="-122"/>
                <a:ea typeface="黑体" pitchFamily="2" charset="-122"/>
              </a:rPr>
              <a:t>状态：</a:t>
            </a:r>
            <a:endParaRPr lang="en-US" altLang="zh-CN" dirty="0" smtClean="0">
              <a:latin typeface="黑体" pitchFamily="2" charset="-122"/>
              <a:ea typeface="黑体" pitchFamily="2" charset="-122"/>
            </a:endParaRPr>
          </a:p>
          <a:p>
            <a:pPr lvl="1"/>
            <a:r>
              <a:rPr lang="zh-CN" altLang="en-US" dirty="0" smtClean="0">
                <a:latin typeface="黑体" pitchFamily="2" charset="-122"/>
                <a:ea typeface="黑体" pitchFamily="2" charset="-122"/>
              </a:rPr>
              <a:t>某一阶段的</a:t>
            </a:r>
            <a:r>
              <a:rPr lang="zh-CN" altLang="en-US" dirty="0" smtClean="0">
                <a:solidFill>
                  <a:srgbClr val="00B0F0"/>
                </a:solidFill>
                <a:latin typeface="黑体" pitchFamily="2" charset="-122"/>
                <a:ea typeface="黑体" pitchFamily="2" charset="-122"/>
              </a:rPr>
              <a:t>出发位置</a:t>
            </a:r>
            <a:r>
              <a:rPr lang="zh-CN" altLang="en-US" dirty="0" smtClean="0">
                <a:latin typeface="黑体" pitchFamily="2" charset="-122"/>
                <a:ea typeface="黑体" pitchFamily="2" charset="-122"/>
              </a:rPr>
              <a:t>称为状态。通常一个阶段包含若干状态。</a:t>
            </a:r>
          </a:p>
          <a:p>
            <a:pPr lvl="1"/>
            <a:endParaRPr lang="zh-CN" altLang="en-US" dirty="0" smtClean="0">
              <a:latin typeface="黑体" pitchFamily="2" charset="-122"/>
              <a:ea typeface="黑体" pitchFamily="2" charset="-122"/>
            </a:endParaRPr>
          </a:p>
        </p:txBody>
      </p:sp>
      <p:pic>
        <p:nvPicPr>
          <p:cNvPr id="36866" name="Picture 2" descr="C:\Users\Administrator\AppData\Roaming\Tencent\Users\935422189\QQ\WinTemp\RichOle\U1N5DJGVEYXE$)EDY]6JW28.jpg"/>
          <p:cNvPicPr>
            <a:picLocks noChangeAspect="1" noChangeArrowheads="1"/>
          </p:cNvPicPr>
          <p:nvPr/>
        </p:nvPicPr>
        <p:blipFill>
          <a:blip r:embed="rId2"/>
          <a:srcRect/>
          <a:stretch>
            <a:fillRect/>
          </a:stretch>
        </p:blipFill>
        <p:spPr bwMode="auto">
          <a:xfrm>
            <a:off x="285720" y="4071942"/>
            <a:ext cx="6843730" cy="2358032"/>
          </a:xfrm>
          <a:prstGeom prst="rect">
            <a:avLst/>
          </a:prstGeom>
          <a:noFill/>
        </p:spPr>
      </p:pic>
      <mc:AlternateContent xmlns:mc="http://schemas.openxmlformats.org/markup-compatibility/2006">
        <mc:Choice xmlns:p14="http://schemas.microsoft.com/office/powerpoint/2010/main" Requires="p14">
          <p:contentPart p14:bwMode="auto" r:id="rId3">
            <p14:nvContentPartPr>
              <p14:cNvPr id="3" name="墨迹 2"/>
              <p14:cNvContentPartPr/>
              <p14:nvPr/>
            </p14:nvContentPartPr>
            <p14:xfrm>
              <a:off x="253440" y="1168560"/>
              <a:ext cx="8846280" cy="5093640"/>
            </p14:xfrm>
          </p:contentPart>
        </mc:Choice>
        <mc:Fallback>
          <p:pic>
            <p:nvPicPr>
              <p:cNvPr id="3" name="墨迹 2"/>
              <p:cNvPicPr/>
              <p:nvPr/>
            </p:nvPicPr>
            <p:blipFill>
              <a:blip r:embed="rId4"/>
              <a:stretch>
                <a:fillRect/>
              </a:stretch>
            </p:blipFill>
            <p:spPr>
              <a:xfrm>
                <a:off x="236880" y="1152000"/>
                <a:ext cx="8865360" cy="5113080"/>
              </a:xfrm>
              <a:prstGeom prst="rect">
                <a:avLst/>
              </a:prstGeom>
            </p:spPr>
          </p:pic>
        </mc:Fallback>
      </mc:AlternateContent>
    </p:spTree>
    <p:extLst>
      <p:ext uri="{BB962C8B-B14F-4D97-AF65-F5344CB8AC3E}">
        <p14:creationId xmlns:p14="http://schemas.microsoft.com/office/powerpoint/2010/main" val="22846687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63" y="642938"/>
            <a:ext cx="7467600" cy="642937"/>
          </a:xfrm>
        </p:spPr>
        <p:txBody>
          <a:bodyPr>
            <a:normAutofit fontScale="90000"/>
          </a:bodyPr>
          <a:lstStyle/>
          <a:p>
            <a:pPr eaLnBrk="1" fontAlgn="auto" hangingPunct="1">
              <a:spcAft>
                <a:spcPts val="0"/>
              </a:spcAft>
              <a:defRPr/>
            </a:pPr>
            <a:r>
              <a:rPr lang="zh-CN" altLang="en-US" b="1" dirty="0" smtClean="0"/>
              <a:t>下面给出若干概念</a:t>
            </a:r>
            <a:endParaRPr lang="zh-CN" altLang="en-US" dirty="0"/>
          </a:p>
        </p:txBody>
      </p:sp>
      <p:sp>
        <p:nvSpPr>
          <p:cNvPr id="16386" name="内容占位符 2"/>
          <p:cNvSpPr>
            <a:spLocks noGrp="1"/>
          </p:cNvSpPr>
          <p:nvPr>
            <p:ph idx="1"/>
          </p:nvPr>
        </p:nvSpPr>
        <p:spPr>
          <a:xfrm>
            <a:off x="142844" y="1214422"/>
            <a:ext cx="9001156" cy="4429156"/>
          </a:xfrm>
        </p:spPr>
        <p:txBody>
          <a:bodyPr/>
          <a:lstStyle/>
          <a:p>
            <a:pPr eaLnBrk="1" hangingPunct="1"/>
            <a:r>
              <a:rPr lang="zh-CN" altLang="en-US" dirty="0" smtClean="0">
                <a:latin typeface="黑体" pitchFamily="2" charset="-122"/>
                <a:ea typeface="黑体" pitchFamily="2" charset="-122"/>
              </a:rPr>
              <a:t>决策：</a:t>
            </a:r>
            <a:endParaRPr lang="en-US" altLang="zh-CN" dirty="0" smtClean="0">
              <a:latin typeface="黑体" pitchFamily="2" charset="-122"/>
              <a:ea typeface="黑体" pitchFamily="2" charset="-122"/>
            </a:endParaRPr>
          </a:p>
          <a:p>
            <a:pPr lvl="1"/>
            <a:r>
              <a:rPr lang="zh-CN" altLang="en-US" dirty="0" smtClean="0">
                <a:latin typeface="黑体" pitchFamily="2" charset="-122"/>
                <a:ea typeface="黑体" pitchFamily="2" charset="-122"/>
              </a:rPr>
              <a:t>从某阶段的一个状态演变到下一个阶段某状态的选择。</a:t>
            </a:r>
            <a:endParaRPr lang="en-US" altLang="zh-CN" dirty="0" smtClean="0">
              <a:latin typeface="黑体" pitchFamily="2" charset="-122"/>
              <a:ea typeface="黑体" pitchFamily="2" charset="-122"/>
            </a:endParaRPr>
          </a:p>
          <a:p>
            <a:r>
              <a:rPr lang="zh-CN" altLang="en-US" dirty="0" smtClean="0">
                <a:latin typeface="黑体" pitchFamily="2" charset="-122"/>
                <a:ea typeface="黑体" pitchFamily="2" charset="-122"/>
              </a:rPr>
              <a:t>策略：</a:t>
            </a:r>
            <a:endParaRPr lang="en-US" altLang="zh-CN" dirty="0" smtClean="0">
              <a:latin typeface="黑体" pitchFamily="2" charset="-122"/>
              <a:ea typeface="黑体" pitchFamily="2" charset="-122"/>
            </a:endParaRPr>
          </a:p>
          <a:p>
            <a:pPr lvl="1"/>
            <a:r>
              <a:rPr lang="zh-CN" altLang="en-US" dirty="0" smtClean="0">
                <a:latin typeface="黑体" pitchFamily="2" charset="-122"/>
                <a:ea typeface="黑体" pitchFamily="2" charset="-122"/>
              </a:rPr>
              <a:t>由开始到终点的全过程中，由每段决策组成的</a:t>
            </a:r>
            <a:r>
              <a:rPr lang="zh-CN" altLang="en-US" dirty="0" smtClean="0">
                <a:solidFill>
                  <a:srgbClr val="00B0F0"/>
                </a:solidFill>
                <a:latin typeface="黑体" pitchFamily="2" charset="-122"/>
                <a:ea typeface="黑体" pitchFamily="2" charset="-122"/>
              </a:rPr>
              <a:t>决策序列</a:t>
            </a:r>
            <a:r>
              <a:rPr lang="zh-CN" altLang="en-US" dirty="0" smtClean="0">
                <a:latin typeface="黑体" pitchFamily="2" charset="-122"/>
                <a:ea typeface="黑体" pitchFamily="2" charset="-122"/>
              </a:rPr>
              <a:t>称为全过程策略，简称策略。</a:t>
            </a:r>
          </a:p>
          <a:p>
            <a:pPr lvl="1"/>
            <a:endParaRPr lang="zh-CN" altLang="en-US" dirty="0" smtClean="0">
              <a:latin typeface="黑体" pitchFamily="2" charset="-122"/>
              <a:ea typeface="黑体" pitchFamily="2" charset="-122"/>
            </a:endParaRPr>
          </a:p>
        </p:txBody>
      </p:sp>
      <p:pic>
        <p:nvPicPr>
          <p:cNvPr id="4" name="Picture 2" descr="C:\Users\Administrator\AppData\Roaming\Tencent\Users\935422189\QQ\WinTemp\RichOle\U1N5DJGVEYXE$)EDY]6JW28.jpg"/>
          <p:cNvPicPr>
            <a:picLocks noChangeAspect="1" noChangeArrowheads="1"/>
          </p:cNvPicPr>
          <p:nvPr/>
        </p:nvPicPr>
        <p:blipFill>
          <a:blip r:embed="rId2"/>
          <a:srcRect/>
          <a:stretch>
            <a:fillRect/>
          </a:stretch>
        </p:blipFill>
        <p:spPr bwMode="auto">
          <a:xfrm>
            <a:off x="214282" y="3786190"/>
            <a:ext cx="6843730" cy="2358032"/>
          </a:xfrm>
          <a:prstGeom prst="rect">
            <a:avLst/>
          </a:prstGeom>
          <a:noFill/>
        </p:spPr>
      </p:pic>
      <mc:AlternateContent xmlns:mc="http://schemas.openxmlformats.org/markup-compatibility/2006">
        <mc:Choice xmlns:p14="http://schemas.microsoft.com/office/powerpoint/2010/main" Requires="p14">
          <p:contentPart p14:bwMode="auto" r:id="rId3">
            <p14:nvContentPartPr>
              <p14:cNvPr id="3" name="墨迹 2"/>
              <p14:cNvContentPartPr/>
              <p14:nvPr/>
            </p14:nvContentPartPr>
            <p14:xfrm>
              <a:off x="473400" y="1995840"/>
              <a:ext cx="7211880" cy="4149360"/>
            </p14:xfrm>
          </p:contentPart>
        </mc:Choice>
        <mc:Fallback>
          <p:pic>
            <p:nvPicPr>
              <p:cNvPr id="3" name="墨迹 2"/>
              <p:cNvPicPr/>
              <p:nvPr/>
            </p:nvPicPr>
            <p:blipFill>
              <a:blip r:embed="rId4"/>
              <a:stretch>
                <a:fillRect/>
              </a:stretch>
            </p:blipFill>
            <p:spPr>
              <a:xfrm>
                <a:off x="456480" y="1979280"/>
                <a:ext cx="7242840" cy="4171320"/>
              </a:xfrm>
              <a:prstGeom prst="rect">
                <a:avLst/>
              </a:prstGeom>
            </p:spPr>
          </p:pic>
        </mc:Fallback>
      </mc:AlternateContent>
    </p:spTree>
    <p:extLst>
      <p:ext uri="{BB962C8B-B14F-4D97-AF65-F5344CB8AC3E}">
        <p14:creationId xmlns:p14="http://schemas.microsoft.com/office/powerpoint/2010/main" val="15037951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63" y="571500"/>
            <a:ext cx="7467600" cy="774700"/>
          </a:xfrm>
        </p:spPr>
        <p:txBody>
          <a:bodyPr>
            <a:normAutofit fontScale="90000"/>
          </a:bodyPr>
          <a:lstStyle/>
          <a:p>
            <a:pPr eaLnBrk="1" fontAlgn="auto" hangingPunct="1">
              <a:spcAft>
                <a:spcPts val="0"/>
              </a:spcAft>
              <a:defRPr/>
            </a:pPr>
            <a:r>
              <a:rPr lang="zh-CN" altLang="en-US" b="1" dirty="0" smtClean="0"/>
              <a:t>下面给出若干概念</a:t>
            </a:r>
            <a:endParaRPr lang="zh-CN" altLang="en-US" dirty="0"/>
          </a:p>
        </p:txBody>
      </p:sp>
      <p:sp>
        <p:nvSpPr>
          <p:cNvPr id="17410" name="内容占位符 2"/>
          <p:cNvSpPr>
            <a:spLocks noGrp="1"/>
          </p:cNvSpPr>
          <p:nvPr>
            <p:ph idx="1"/>
          </p:nvPr>
        </p:nvSpPr>
        <p:spPr>
          <a:xfrm>
            <a:off x="357188" y="1500188"/>
            <a:ext cx="8229600" cy="4389437"/>
          </a:xfrm>
        </p:spPr>
        <p:txBody>
          <a:bodyPr/>
          <a:lstStyle/>
          <a:p>
            <a:r>
              <a:rPr lang="zh-CN" altLang="en-US" dirty="0" smtClean="0">
                <a:latin typeface="黑体" pitchFamily="2" charset="-122"/>
                <a:ea typeface="黑体" pitchFamily="2" charset="-122"/>
              </a:rPr>
              <a:t>状态转移方程：</a:t>
            </a:r>
            <a:endParaRPr lang="en-US" altLang="zh-CN" dirty="0" smtClean="0">
              <a:latin typeface="黑体" pitchFamily="2" charset="-122"/>
              <a:ea typeface="黑体" pitchFamily="2" charset="-122"/>
            </a:endParaRPr>
          </a:p>
          <a:p>
            <a:pPr lvl="1"/>
            <a:r>
              <a:rPr lang="zh-CN" altLang="en-US" dirty="0" smtClean="0">
                <a:latin typeface="黑体" pitchFamily="2" charset="-122"/>
                <a:ea typeface="黑体" pitchFamily="2" charset="-122"/>
              </a:rPr>
              <a:t>前一阶段的终点就是后一阶段的起点，前一阶段的决策选择导出了后一阶段的状态，这种关系描述了</a:t>
            </a:r>
            <a:r>
              <a:rPr lang="zh-CN" altLang="en-US" dirty="0" smtClean="0">
                <a:solidFill>
                  <a:srgbClr val="00B0F0"/>
                </a:solidFill>
                <a:latin typeface="黑体" pitchFamily="2" charset="-122"/>
                <a:ea typeface="黑体" pitchFamily="2" charset="-122"/>
              </a:rPr>
              <a:t>由</a:t>
            </a:r>
            <a:r>
              <a:rPr lang="en-US" altLang="zh-CN" dirty="0" err="1" smtClean="0">
                <a:solidFill>
                  <a:srgbClr val="00B0F0"/>
                </a:solidFill>
                <a:latin typeface="黑体" pitchFamily="2" charset="-122"/>
                <a:ea typeface="黑体" pitchFamily="2" charset="-122"/>
              </a:rPr>
              <a:t>i</a:t>
            </a:r>
            <a:r>
              <a:rPr lang="zh-CN" altLang="en-US" dirty="0" smtClean="0">
                <a:solidFill>
                  <a:srgbClr val="00B0F0"/>
                </a:solidFill>
                <a:latin typeface="黑体" pitchFamily="2" charset="-122"/>
                <a:ea typeface="黑体" pitchFamily="2" charset="-122"/>
              </a:rPr>
              <a:t>阶段到</a:t>
            </a:r>
            <a:r>
              <a:rPr lang="en-US" altLang="zh-CN" dirty="0" smtClean="0">
                <a:solidFill>
                  <a:srgbClr val="00B0F0"/>
                </a:solidFill>
                <a:latin typeface="黑体" pitchFamily="2" charset="-122"/>
                <a:ea typeface="黑体" pitchFamily="2" charset="-122"/>
              </a:rPr>
              <a:t>i+1</a:t>
            </a:r>
            <a:r>
              <a:rPr lang="zh-CN" altLang="en-US" dirty="0" smtClean="0">
                <a:solidFill>
                  <a:srgbClr val="00B0F0"/>
                </a:solidFill>
                <a:latin typeface="黑体" pitchFamily="2" charset="-122"/>
                <a:ea typeface="黑体" pitchFamily="2" charset="-122"/>
              </a:rPr>
              <a:t>阶段状态的演变规律</a:t>
            </a:r>
            <a:r>
              <a:rPr lang="zh-CN" altLang="en-US" dirty="0" smtClean="0">
                <a:latin typeface="黑体" pitchFamily="2" charset="-122"/>
                <a:ea typeface="黑体" pitchFamily="2" charset="-122"/>
              </a:rPr>
              <a:t>，称为状态转移方程。</a:t>
            </a:r>
            <a:endParaRPr lang="en-US" altLang="zh-CN" dirty="0" smtClean="0">
              <a:latin typeface="黑体" pitchFamily="2" charset="-122"/>
              <a:ea typeface="黑体" pitchFamily="2" charset="-122"/>
            </a:endParaRPr>
          </a:p>
          <a:p>
            <a:pPr lvl="1"/>
            <a:r>
              <a:rPr lang="zh-CN" altLang="en-US" dirty="0" smtClean="0">
                <a:latin typeface="黑体" pitchFamily="2" charset="-122"/>
                <a:ea typeface="黑体" pitchFamily="2" charset="-122"/>
              </a:rPr>
              <a:t>形如：</a:t>
            </a:r>
            <a:endParaRPr lang="en-US" altLang="zh-CN" dirty="0" smtClean="0">
              <a:latin typeface="黑体" pitchFamily="2" charset="-122"/>
              <a:ea typeface="黑体" pitchFamily="2" charset="-122"/>
            </a:endParaRPr>
          </a:p>
          <a:p>
            <a:pPr lvl="1">
              <a:buNone/>
            </a:pPr>
            <a:r>
              <a:rPr lang="en-US" altLang="zh-CN" dirty="0" smtClean="0">
                <a:latin typeface="黑体" pitchFamily="2" charset="-122"/>
                <a:ea typeface="黑体" pitchFamily="2" charset="-122"/>
              </a:rPr>
              <a:t>   </a:t>
            </a:r>
            <a:r>
              <a:rPr lang="en-US" altLang="zh-CN" dirty="0" smtClean="0">
                <a:latin typeface="Arial" pitchFamily="34" charset="0"/>
              </a:rPr>
              <a:t>f[</a:t>
            </a:r>
            <a:r>
              <a:rPr lang="en-US" altLang="zh-CN" dirty="0" err="1" smtClean="0">
                <a:latin typeface="Arial" pitchFamily="34" charset="0"/>
              </a:rPr>
              <a:t>i</a:t>
            </a:r>
            <a:r>
              <a:rPr lang="en-US" altLang="zh-CN" dirty="0" smtClean="0">
                <a:latin typeface="Arial" pitchFamily="34" charset="0"/>
              </a:rPr>
              <a:t>] = f[</a:t>
            </a:r>
            <a:r>
              <a:rPr lang="en-US" altLang="zh-CN" dirty="0" err="1" smtClean="0">
                <a:latin typeface="Arial" pitchFamily="34" charset="0"/>
              </a:rPr>
              <a:t>i</a:t>
            </a:r>
            <a:r>
              <a:rPr lang="en-US" altLang="zh-CN" dirty="0" smtClean="0">
                <a:latin typeface="Arial" pitchFamily="34" charset="0"/>
              </a:rPr>
              <a:t> - 1]+ f[</a:t>
            </a:r>
            <a:r>
              <a:rPr lang="en-US" altLang="zh-CN" dirty="0" err="1" smtClean="0">
                <a:latin typeface="Arial" pitchFamily="34" charset="0"/>
              </a:rPr>
              <a:t>i</a:t>
            </a:r>
            <a:r>
              <a:rPr lang="en-US" altLang="zh-CN" dirty="0" smtClean="0">
                <a:latin typeface="Arial" pitchFamily="34" charset="0"/>
              </a:rPr>
              <a:t> - 2] </a:t>
            </a:r>
            <a:endParaRPr lang="en-US" altLang="zh-CN" dirty="0" smtClean="0">
              <a:latin typeface="黑体" pitchFamily="2" charset="-122"/>
              <a:ea typeface="黑体" pitchFamily="2" charset="-122"/>
            </a:endParaRPr>
          </a:p>
          <a:p>
            <a:pPr lvl="1">
              <a:buNone/>
            </a:pPr>
            <a:r>
              <a:rPr lang="en-US" altLang="zh-CN" dirty="0" smtClean="0">
                <a:latin typeface="黑体" pitchFamily="2" charset="-122"/>
                <a:ea typeface="黑体" pitchFamily="2" charset="-122"/>
              </a:rPr>
              <a:t>   </a:t>
            </a:r>
            <a:r>
              <a:rPr lang="en-US" altLang="zh-CN" dirty="0" smtClean="0">
                <a:latin typeface="Arial" charset="0"/>
              </a:rPr>
              <a:t>f[</a:t>
            </a:r>
            <a:r>
              <a:rPr lang="en-US" altLang="zh-CN" dirty="0" err="1" smtClean="0">
                <a:latin typeface="Arial" charset="0"/>
              </a:rPr>
              <a:t>i,j</a:t>
            </a:r>
            <a:r>
              <a:rPr lang="en-US" altLang="zh-CN" dirty="0" smtClean="0">
                <a:latin typeface="Arial" charset="0"/>
              </a:rPr>
              <a:t>]=max(f[i-1,j],f[i-1,j-1])+a[</a:t>
            </a:r>
            <a:r>
              <a:rPr lang="en-US" altLang="zh-CN" dirty="0" err="1" smtClean="0">
                <a:latin typeface="Arial" charset="0"/>
              </a:rPr>
              <a:t>i,j</a:t>
            </a:r>
            <a:r>
              <a:rPr lang="en-US" altLang="zh-CN" dirty="0" smtClean="0">
                <a:latin typeface="Arial" charset="0"/>
              </a:rPr>
              <a:t>]</a:t>
            </a:r>
          </a:p>
          <a:p>
            <a:pPr lvl="1">
              <a:buNone/>
            </a:pPr>
            <a:r>
              <a:rPr lang="zh-CN" altLang="en-US" dirty="0" smtClean="0">
                <a:latin typeface="Arial" charset="0"/>
              </a:rPr>
              <a:t>等等</a:t>
            </a:r>
            <a:endParaRPr lang="en-US" altLang="zh-CN" dirty="0" smtClean="0">
              <a:latin typeface="Arial" charset="0"/>
            </a:endParaRPr>
          </a:p>
          <a:p>
            <a:pPr lvl="1"/>
            <a:endParaRPr lang="zh-CN" altLang="en-US" dirty="0" smtClean="0">
              <a:latin typeface="黑体" pitchFamily="2" charset="-122"/>
              <a:ea typeface="黑体" pitchFamily="2" charset="-122"/>
            </a:endParaRPr>
          </a:p>
        </p:txBody>
      </p:sp>
      <mc:AlternateContent xmlns:mc="http://schemas.openxmlformats.org/markup-compatibility/2006">
        <mc:Choice xmlns:p14="http://schemas.microsoft.com/office/powerpoint/2010/main" Requires="p14">
          <p:contentPart p14:bwMode="auto" r:id="rId2">
            <p14:nvContentPartPr>
              <p14:cNvPr id="3" name="墨迹 2"/>
              <p14:cNvContentPartPr/>
              <p14:nvPr/>
            </p14:nvContentPartPr>
            <p14:xfrm>
              <a:off x="741240" y="1891800"/>
              <a:ext cx="7468920" cy="3620520"/>
            </p14:xfrm>
          </p:contentPart>
        </mc:Choice>
        <mc:Fallback>
          <p:pic>
            <p:nvPicPr>
              <p:cNvPr id="3" name="墨迹 2"/>
              <p:cNvPicPr/>
              <p:nvPr/>
            </p:nvPicPr>
            <p:blipFill>
              <a:blip r:embed="rId3"/>
              <a:stretch>
                <a:fillRect/>
              </a:stretch>
            </p:blipFill>
            <p:spPr>
              <a:xfrm>
                <a:off x="724320" y="1875240"/>
                <a:ext cx="7502760" cy="3653640"/>
              </a:xfrm>
              <a:prstGeom prst="rect">
                <a:avLst/>
              </a:prstGeom>
            </p:spPr>
          </p:pic>
        </mc:Fallback>
      </mc:AlternateContent>
    </p:spTree>
    <p:extLst>
      <p:ext uri="{BB962C8B-B14F-4D97-AF65-F5344CB8AC3E}">
        <p14:creationId xmlns:p14="http://schemas.microsoft.com/office/powerpoint/2010/main" val="12177143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eaLnBrk="1" fontAlgn="auto" hangingPunct="1">
              <a:spcAft>
                <a:spcPts val="0"/>
              </a:spcAft>
              <a:defRPr/>
            </a:pPr>
            <a:r>
              <a:rPr lang="zh-CN" altLang="en-US" dirty="0" smtClean="0">
                <a:solidFill>
                  <a:schemeClr val="tx1"/>
                </a:solidFill>
              </a:rPr>
              <a:t>动态规划适用的基本条件</a:t>
            </a:r>
            <a:br>
              <a:rPr lang="zh-CN" altLang="en-US" dirty="0" smtClean="0">
                <a:solidFill>
                  <a:schemeClr val="tx1"/>
                </a:solidFill>
              </a:rPr>
            </a:br>
            <a:r>
              <a:rPr lang="en-US" altLang="zh-CN" dirty="0" smtClean="0">
                <a:solidFill>
                  <a:schemeClr val="tx1"/>
                </a:solidFill>
              </a:rPr>
              <a:t>			——</a:t>
            </a:r>
            <a:r>
              <a:rPr lang="zh-CN" altLang="en-US" dirty="0" smtClean="0">
                <a:solidFill>
                  <a:schemeClr val="tx1"/>
                </a:solidFill>
              </a:rPr>
              <a:t>具有</a:t>
            </a:r>
            <a:r>
              <a:rPr lang="zh-CN" altLang="en-US" dirty="0" smtClean="0">
                <a:solidFill>
                  <a:srgbClr val="FF0000"/>
                </a:solidFill>
              </a:rPr>
              <a:t>相同子问题</a:t>
            </a:r>
            <a:endParaRPr lang="zh-CN" altLang="en-US" dirty="0">
              <a:solidFill>
                <a:srgbClr val="FF0000"/>
              </a:solidFill>
            </a:endParaRPr>
          </a:p>
        </p:txBody>
      </p:sp>
      <p:sp>
        <p:nvSpPr>
          <p:cNvPr id="18434" name="内容占位符 2"/>
          <p:cNvSpPr>
            <a:spLocks noGrp="1"/>
          </p:cNvSpPr>
          <p:nvPr>
            <p:ph idx="1"/>
          </p:nvPr>
        </p:nvSpPr>
        <p:spPr>
          <a:xfrm>
            <a:off x="428625" y="1984375"/>
            <a:ext cx="7467600" cy="4230688"/>
          </a:xfrm>
        </p:spPr>
        <p:txBody>
          <a:bodyPr/>
          <a:lstStyle/>
          <a:p>
            <a:pPr eaLnBrk="1" hangingPunct="1"/>
            <a:r>
              <a:rPr lang="zh-CN" altLang="en-US" smtClean="0"/>
              <a:t>首先，我们必须要保证这个问题能够分解出几个子问题，并且能够通过这些子问题来解决这个问题。</a:t>
            </a:r>
          </a:p>
          <a:p>
            <a:pPr eaLnBrk="1" hangingPunct="1"/>
            <a:r>
              <a:rPr lang="zh-CN" altLang="en-US" smtClean="0"/>
              <a:t>其次，将这些子问题做为一个新的问题，它也能分解成为相同的子问题进行求解。</a:t>
            </a:r>
          </a:p>
          <a:p>
            <a:pPr eaLnBrk="1" hangingPunct="1"/>
            <a:r>
              <a:rPr lang="zh-CN" altLang="en-US" smtClean="0"/>
              <a:t>也就是说，假设我们一个问题被分解为了</a:t>
            </a:r>
            <a:r>
              <a:rPr lang="en-US" altLang="zh-CN" smtClean="0"/>
              <a:t>A,B,C</a:t>
            </a:r>
            <a:r>
              <a:rPr lang="zh-CN" altLang="en-US" smtClean="0"/>
              <a:t>三个部分，那么这</a:t>
            </a:r>
            <a:r>
              <a:rPr lang="en-US" altLang="zh-CN" smtClean="0"/>
              <a:t>A,B,C</a:t>
            </a:r>
            <a:r>
              <a:rPr lang="zh-CN" altLang="en-US" smtClean="0"/>
              <a:t>分别也能被分解为</a:t>
            </a:r>
            <a:r>
              <a:rPr lang="en-US" altLang="zh-CN" smtClean="0"/>
              <a:t>A,B,C</a:t>
            </a:r>
            <a:r>
              <a:rPr lang="zh-CN" altLang="en-US" smtClean="0"/>
              <a:t>三个部分，而不能是</a:t>
            </a:r>
            <a:r>
              <a:rPr lang="en-US" altLang="zh-CN" smtClean="0"/>
              <a:t>D,E,F</a:t>
            </a:r>
            <a:r>
              <a:rPr lang="zh-CN" altLang="en-US" smtClean="0"/>
              <a:t>三个部分。</a:t>
            </a:r>
          </a:p>
          <a:p>
            <a:pPr eaLnBrk="1" hangingPunct="1"/>
            <a:endParaRPr lang="zh-CN" altLang="en-US" i="1" smtClean="0"/>
          </a:p>
        </p:txBody>
      </p:sp>
      <mc:AlternateContent xmlns:mc="http://schemas.openxmlformats.org/markup-compatibility/2006">
        <mc:Choice xmlns:p14="http://schemas.microsoft.com/office/powerpoint/2010/main" Requires="p14">
          <p:contentPart p14:bwMode="auto" r:id="rId2">
            <p14:nvContentPartPr>
              <p14:cNvPr id="3" name="墨迹 2"/>
              <p14:cNvContentPartPr/>
              <p14:nvPr/>
            </p14:nvContentPartPr>
            <p14:xfrm>
              <a:off x="799920" y="1848600"/>
              <a:ext cx="7265880" cy="4909320"/>
            </p14:xfrm>
          </p:contentPart>
        </mc:Choice>
        <mc:Fallback>
          <p:pic>
            <p:nvPicPr>
              <p:cNvPr id="3" name="墨迹 2"/>
              <p:cNvPicPr/>
              <p:nvPr/>
            </p:nvPicPr>
            <p:blipFill>
              <a:blip r:embed="rId3"/>
              <a:stretch>
                <a:fillRect/>
              </a:stretch>
            </p:blipFill>
            <p:spPr>
              <a:xfrm>
                <a:off x="783360" y="1831680"/>
                <a:ext cx="7299000" cy="4942080"/>
              </a:xfrm>
              <a:prstGeom prst="rect">
                <a:avLst/>
              </a:prstGeom>
            </p:spPr>
          </p:pic>
        </mc:Fallback>
      </mc:AlternateContent>
    </p:spTree>
    <p:extLst>
      <p:ext uri="{BB962C8B-B14F-4D97-AF65-F5344CB8AC3E}">
        <p14:creationId xmlns:p14="http://schemas.microsoft.com/office/powerpoint/2010/main" val="34872285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引入</a:t>
            </a:r>
            <a:r>
              <a:rPr lang="en-US" altLang="zh-CN" dirty="0"/>
              <a:t>1</a:t>
            </a:r>
            <a:r>
              <a:rPr lang="zh-CN" altLang="en-US" dirty="0" smtClean="0"/>
              <a:t>：</a:t>
            </a:r>
            <a:r>
              <a:rPr lang="zh-CN" altLang="en-US" sz="5400" dirty="0" smtClean="0"/>
              <a:t>斐波纳契数列</a:t>
            </a:r>
            <a:r>
              <a:rPr lang="en-US" altLang="zh-CN" sz="5400" i="1" dirty="0" smtClean="0"/>
              <a:t>F</a:t>
            </a:r>
            <a:r>
              <a:rPr lang="en-US" altLang="zh-CN" sz="5400" dirty="0" smtClean="0"/>
              <a:t>(</a:t>
            </a:r>
            <a:r>
              <a:rPr lang="en-US" altLang="zh-CN" sz="5400" i="1" dirty="0" smtClean="0"/>
              <a:t>n</a:t>
            </a:r>
            <a:r>
              <a:rPr lang="en-US" altLang="zh-CN" sz="5400" dirty="0" smtClean="0"/>
              <a:t>)</a:t>
            </a:r>
            <a:endParaRPr lang="zh-CN" altLang="en-US" dirty="0"/>
          </a:p>
        </p:txBody>
      </p:sp>
      <p:grpSp>
        <p:nvGrpSpPr>
          <p:cNvPr id="9" name="Group 2"/>
          <p:cNvGrpSpPr>
            <a:grpSpLocks/>
          </p:cNvGrpSpPr>
          <p:nvPr/>
        </p:nvGrpSpPr>
        <p:grpSpPr bwMode="auto">
          <a:xfrm>
            <a:off x="1000100" y="2214554"/>
            <a:ext cx="6194424" cy="1071564"/>
            <a:chOff x="816" y="959"/>
            <a:chExt cx="3902" cy="675"/>
          </a:xfrm>
        </p:grpSpPr>
        <p:sp>
          <p:nvSpPr>
            <p:cNvPr id="10" name="Text Box 3"/>
            <p:cNvSpPr txBox="1">
              <a:spLocks noChangeArrowheads="1"/>
            </p:cNvSpPr>
            <p:nvPr/>
          </p:nvSpPr>
          <p:spPr bwMode="auto">
            <a:xfrm>
              <a:off x="816" y="1150"/>
              <a:ext cx="828" cy="330"/>
            </a:xfrm>
            <a:prstGeom prst="rect">
              <a:avLst/>
            </a:prstGeom>
            <a:noFill/>
            <a:ln w="9525">
              <a:noFill/>
              <a:miter lim="800000"/>
              <a:headEnd/>
              <a:tailEnd/>
            </a:ln>
            <a:effectLst/>
          </p:spPr>
          <p:txBody>
            <a:bodyPr wrap="none">
              <a:spAutoFit/>
            </a:bodyPr>
            <a:lstStyle/>
            <a:p>
              <a:r>
                <a:rPr lang="en-US" altLang="zh-CN" sz="2800" b="1" i="1" dirty="0">
                  <a:solidFill>
                    <a:srgbClr val="FF0000"/>
                  </a:solidFill>
                  <a:latin typeface="Times New Roman" pitchFamily="18" charset="0"/>
                </a:rPr>
                <a:t>F</a:t>
              </a:r>
              <a:r>
                <a:rPr lang="en-US" altLang="zh-CN" sz="2800" b="1" dirty="0">
                  <a:solidFill>
                    <a:srgbClr val="FF0000"/>
                  </a:solidFill>
                  <a:latin typeface="Times New Roman" pitchFamily="18" charset="0"/>
                </a:rPr>
                <a:t>(</a:t>
              </a:r>
              <a:r>
                <a:rPr lang="en-US" altLang="zh-CN" sz="2800" b="1" i="1" dirty="0">
                  <a:solidFill>
                    <a:srgbClr val="FF0000"/>
                  </a:solidFill>
                  <a:latin typeface="Times New Roman" pitchFamily="18" charset="0"/>
                </a:rPr>
                <a:t>n</a:t>
              </a:r>
              <a:r>
                <a:rPr lang="en-US" altLang="zh-CN" sz="2800" b="1" dirty="0">
                  <a:solidFill>
                    <a:srgbClr val="FF0000"/>
                  </a:solidFill>
                  <a:latin typeface="Times New Roman" pitchFamily="18" charset="0"/>
                </a:rPr>
                <a:t>) =</a:t>
              </a:r>
              <a:r>
                <a:rPr lang="en-US" altLang="zh-CN" sz="2800" b="1" dirty="0">
                  <a:solidFill>
                    <a:srgbClr val="FF0000"/>
                  </a:solidFill>
                  <a:latin typeface="Comic Sans MS" pitchFamily="66" charset="0"/>
                </a:rPr>
                <a:t> </a:t>
              </a:r>
            </a:p>
          </p:txBody>
        </p:sp>
        <p:sp>
          <p:nvSpPr>
            <p:cNvPr id="11" name="Text Box 4"/>
            <p:cNvSpPr txBox="1">
              <a:spLocks noChangeArrowheads="1"/>
            </p:cNvSpPr>
            <p:nvPr/>
          </p:nvSpPr>
          <p:spPr bwMode="auto">
            <a:xfrm>
              <a:off x="1671" y="1004"/>
              <a:ext cx="3047" cy="601"/>
            </a:xfrm>
            <a:prstGeom prst="rect">
              <a:avLst/>
            </a:prstGeom>
            <a:noFill/>
            <a:ln w="9525">
              <a:noFill/>
              <a:miter lim="800000"/>
              <a:headEnd/>
              <a:tailEnd/>
            </a:ln>
            <a:effectLst/>
          </p:spPr>
          <p:txBody>
            <a:bodyPr wrap="square">
              <a:spAutoFit/>
            </a:bodyPr>
            <a:lstStyle/>
            <a:p>
              <a:pPr>
                <a:tabLst>
                  <a:tab pos="2859088" algn="l"/>
                </a:tabLst>
              </a:pPr>
              <a:r>
                <a:rPr lang="en-US" altLang="zh-CN" sz="2800" b="1" dirty="0">
                  <a:solidFill>
                    <a:srgbClr val="FF0000"/>
                  </a:solidFill>
                  <a:latin typeface="Times New Roman" pitchFamily="18" charset="0"/>
                </a:rPr>
                <a:t>1	if </a:t>
              </a:r>
              <a:r>
                <a:rPr lang="en-US" altLang="zh-CN" sz="2800" b="1" i="1" dirty="0">
                  <a:solidFill>
                    <a:srgbClr val="FF0000"/>
                  </a:solidFill>
                  <a:latin typeface="Times New Roman" pitchFamily="18" charset="0"/>
                </a:rPr>
                <a:t>n</a:t>
              </a:r>
              <a:r>
                <a:rPr lang="en-US" altLang="zh-CN" sz="2800" b="1" dirty="0">
                  <a:solidFill>
                    <a:srgbClr val="FF0000"/>
                  </a:solidFill>
                  <a:latin typeface="Times New Roman" pitchFamily="18" charset="0"/>
                </a:rPr>
                <a:t> = 0 or 1</a:t>
              </a:r>
            </a:p>
            <a:p>
              <a:pPr>
                <a:tabLst>
                  <a:tab pos="2859088" algn="l"/>
                </a:tabLst>
              </a:pPr>
              <a:r>
                <a:rPr lang="en-GB" sz="2800" b="1" i="1" dirty="0">
                  <a:solidFill>
                    <a:srgbClr val="FF0000"/>
                  </a:solidFill>
                  <a:latin typeface="Times New Roman" pitchFamily="18" charset="0"/>
                </a:rPr>
                <a:t>F</a:t>
              </a:r>
              <a:r>
                <a:rPr lang="en-GB" sz="2800" b="1" dirty="0">
                  <a:solidFill>
                    <a:srgbClr val="FF0000"/>
                  </a:solidFill>
                  <a:latin typeface="Times New Roman" pitchFamily="18" charset="0"/>
                </a:rPr>
                <a:t>(</a:t>
              </a:r>
              <a:r>
                <a:rPr lang="en-GB" sz="2800" b="1" i="1" dirty="0">
                  <a:solidFill>
                    <a:srgbClr val="FF0000"/>
                  </a:solidFill>
                  <a:latin typeface="Times New Roman" pitchFamily="18" charset="0"/>
                </a:rPr>
                <a:t>n</a:t>
              </a:r>
              <a:r>
                <a:rPr lang="en-GB" sz="2800" b="1" dirty="0">
                  <a:solidFill>
                    <a:srgbClr val="FF0000"/>
                  </a:solidFill>
                  <a:latin typeface="Times New Roman" pitchFamily="18" charset="0"/>
                </a:rPr>
                <a:t>-1) + </a:t>
              </a:r>
              <a:r>
                <a:rPr lang="en-GB" sz="2800" b="1" i="1" dirty="0">
                  <a:solidFill>
                    <a:srgbClr val="FF0000"/>
                  </a:solidFill>
                  <a:latin typeface="Times New Roman" pitchFamily="18" charset="0"/>
                </a:rPr>
                <a:t>F</a:t>
              </a:r>
              <a:r>
                <a:rPr lang="en-GB" sz="2800" b="1" dirty="0">
                  <a:solidFill>
                    <a:srgbClr val="FF0000"/>
                  </a:solidFill>
                  <a:latin typeface="Times New Roman" pitchFamily="18" charset="0"/>
                </a:rPr>
                <a:t>(</a:t>
              </a:r>
              <a:r>
                <a:rPr lang="en-GB" sz="2800" b="1" i="1" dirty="0">
                  <a:solidFill>
                    <a:srgbClr val="FF0000"/>
                  </a:solidFill>
                  <a:latin typeface="Times New Roman" pitchFamily="18" charset="0"/>
                </a:rPr>
                <a:t>n</a:t>
              </a:r>
              <a:r>
                <a:rPr lang="en-GB" sz="2800" b="1" dirty="0">
                  <a:solidFill>
                    <a:srgbClr val="FF0000"/>
                  </a:solidFill>
                  <a:latin typeface="Times New Roman" pitchFamily="18" charset="0"/>
                </a:rPr>
                <a:t>-2)</a:t>
              </a:r>
              <a:r>
                <a:rPr lang="en-US" altLang="zh-CN" sz="2800" b="1" dirty="0">
                  <a:solidFill>
                    <a:srgbClr val="FF0000"/>
                  </a:solidFill>
                  <a:latin typeface="Times New Roman" pitchFamily="18" charset="0"/>
                </a:rPr>
                <a:t>	if </a:t>
              </a:r>
              <a:r>
                <a:rPr lang="en-US" altLang="zh-CN" sz="2800" b="1" i="1" dirty="0">
                  <a:solidFill>
                    <a:srgbClr val="FF0000"/>
                  </a:solidFill>
                  <a:latin typeface="Times New Roman" pitchFamily="18" charset="0"/>
                </a:rPr>
                <a:t>n</a:t>
              </a:r>
              <a:r>
                <a:rPr lang="en-US" altLang="zh-CN" sz="2800" b="1" dirty="0">
                  <a:solidFill>
                    <a:srgbClr val="FF0000"/>
                  </a:solidFill>
                  <a:latin typeface="Times New Roman" pitchFamily="18" charset="0"/>
                </a:rPr>
                <a:t> &gt; 1</a:t>
              </a:r>
            </a:p>
          </p:txBody>
        </p:sp>
        <p:sp>
          <p:nvSpPr>
            <p:cNvPr id="12" name="AutoShape 5"/>
            <p:cNvSpPr>
              <a:spLocks/>
            </p:cNvSpPr>
            <p:nvPr/>
          </p:nvSpPr>
          <p:spPr bwMode="auto">
            <a:xfrm>
              <a:off x="1581" y="959"/>
              <a:ext cx="106" cy="675"/>
            </a:xfrm>
            <a:prstGeom prst="leftBrace">
              <a:avLst>
                <a:gd name="adj1" fmla="val 65278"/>
                <a:gd name="adj2" fmla="val 50000"/>
              </a:avLst>
            </a:prstGeom>
            <a:noFill/>
            <a:ln w="28575">
              <a:solidFill>
                <a:srgbClr val="FF0000"/>
              </a:solidFill>
              <a:round/>
              <a:headEnd/>
              <a:tailEnd/>
            </a:ln>
            <a:effectLst/>
          </p:spPr>
          <p:txBody>
            <a:bodyPr wrap="none" anchor="ctr"/>
            <a:lstStyle/>
            <a:p>
              <a:pPr algn="ctr"/>
              <a:endParaRPr lang="zh-CN" altLang="en-US" dirty="0">
                <a:solidFill>
                  <a:srgbClr val="FF0000"/>
                </a:solidFill>
              </a:endParaRPr>
            </a:p>
          </p:txBody>
        </p:sp>
      </p:grpSp>
      <p:graphicFrame>
        <p:nvGraphicFramePr>
          <p:cNvPr id="13" name="Group 49"/>
          <p:cNvGraphicFramePr>
            <a:graphicFrameLocks noGrp="1"/>
          </p:cNvGraphicFramePr>
          <p:nvPr>
            <p:ph sz="half" idx="4294967295"/>
          </p:nvPr>
        </p:nvGraphicFramePr>
        <p:xfrm>
          <a:off x="785786" y="3571876"/>
          <a:ext cx="7791450" cy="1319213"/>
        </p:xfrm>
        <a:graphic>
          <a:graphicData uri="http://schemas.openxmlformats.org/drawingml/2006/table">
            <a:tbl>
              <a:tblPr/>
              <a:tblGrid>
                <a:gridCol w="904875"/>
                <a:gridCol w="625475"/>
                <a:gridCol w="625475"/>
                <a:gridCol w="627062"/>
                <a:gridCol w="625475"/>
                <a:gridCol w="627063"/>
                <a:gridCol w="625475"/>
                <a:gridCol w="625475"/>
                <a:gridCol w="627062"/>
                <a:gridCol w="627063"/>
                <a:gridCol w="623887"/>
                <a:gridCol w="627063"/>
              </a:tblGrid>
              <a:tr h="66040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1" u="none" strike="noStrike" cap="none" normalizeH="0" baseline="0" dirty="0" smtClean="0">
                          <a:ln>
                            <a:noFill/>
                          </a:ln>
                          <a:solidFill>
                            <a:schemeClr val="tx1"/>
                          </a:solidFill>
                          <a:effectLst>
                            <a:outerShdw blurRad="38100" dist="38100" dir="2700000" algn="tl">
                              <a:srgbClr val="000000"/>
                            </a:outerShdw>
                          </a:effectLst>
                          <a:latin typeface="Arial" charset="0"/>
                          <a:ea typeface="宋体" charset="-122"/>
                        </a:rPr>
                        <a:t>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smtClean="0">
                          <a:ln>
                            <a:noFill/>
                          </a:ln>
                          <a:solidFill>
                            <a:schemeClr val="tx1"/>
                          </a:solidFill>
                          <a:effectLst>
                            <a:outerShdw blurRad="38100" dist="38100" dir="2700000" algn="tl">
                              <a:srgbClr val="000000"/>
                            </a:outerShdw>
                          </a:effectLst>
                          <a:latin typeface="Arial"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smtClean="0">
                          <a:ln>
                            <a:noFill/>
                          </a:ln>
                          <a:solidFill>
                            <a:schemeClr val="tx1"/>
                          </a:solidFill>
                          <a:effectLst>
                            <a:outerShdw blurRad="38100" dist="38100" dir="2700000" algn="tl">
                              <a:srgbClr val="000000"/>
                            </a:outerShdw>
                          </a:effectLst>
                          <a:latin typeface="Arial"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smtClean="0">
                          <a:ln>
                            <a:noFill/>
                          </a:ln>
                          <a:solidFill>
                            <a:schemeClr val="tx1"/>
                          </a:solidFill>
                          <a:effectLst>
                            <a:outerShdw blurRad="38100" dist="38100" dir="2700000" algn="tl">
                              <a:srgbClr val="000000"/>
                            </a:outerShdw>
                          </a:effectLst>
                          <a:latin typeface="Arial"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smtClean="0">
                          <a:ln>
                            <a:noFill/>
                          </a:ln>
                          <a:solidFill>
                            <a:schemeClr val="tx1"/>
                          </a:solidFill>
                          <a:effectLst>
                            <a:outerShdw blurRad="38100" dist="38100" dir="2700000" algn="tl">
                              <a:srgbClr val="000000"/>
                            </a:outerShdw>
                          </a:effectLst>
                          <a:latin typeface="Arial"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smtClean="0">
                          <a:ln>
                            <a:noFill/>
                          </a:ln>
                          <a:solidFill>
                            <a:schemeClr val="tx1"/>
                          </a:solidFill>
                          <a:effectLst>
                            <a:outerShdw blurRad="38100" dist="38100" dir="2700000" algn="tl">
                              <a:srgbClr val="000000"/>
                            </a:outerShdw>
                          </a:effectLst>
                          <a:latin typeface="Arial"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smtClean="0">
                          <a:ln>
                            <a:noFill/>
                          </a:ln>
                          <a:solidFill>
                            <a:schemeClr val="tx1"/>
                          </a:solidFill>
                          <a:effectLst>
                            <a:outerShdw blurRad="38100" dist="38100" dir="2700000" algn="tl">
                              <a:srgbClr val="000000"/>
                            </a:outerShdw>
                          </a:effectLst>
                          <a:latin typeface="Arial"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smtClean="0">
                          <a:ln>
                            <a:noFill/>
                          </a:ln>
                          <a:solidFill>
                            <a:schemeClr val="tx1"/>
                          </a:solidFill>
                          <a:effectLst>
                            <a:outerShdw blurRad="38100" dist="38100" dir="2700000" algn="tl">
                              <a:srgbClr val="000000"/>
                            </a:outerShdw>
                          </a:effectLst>
                          <a:latin typeface="Arial"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smtClean="0">
                          <a:ln>
                            <a:noFill/>
                          </a:ln>
                          <a:solidFill>
                            <a:schemeClr val="tx1"/>
                          </a:solidFill>
                          <a:effectLst>
                            <a:outerShdw blurRad="38100" dist="38100" dir="2700000" algn="tl">
                              <a:srgbClr val="000000"/>
                            </a:outerShdw>
                          </a:effectLst>
                          <a:latin typeface="Arial" charset="0"/>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smtClean="0">
                          <a:ln>
                            <a:noFill/>
                          </a:ln>
                          <a:solidFill>
                            <a:schemeClr val="tx1"/>
                          </a:solidFill>
                          <a:effectLst>
                            <a:outerShdw blurRad="38100" dist="38100" dir="2700000" algn="tl">
                              <a:srgbClr val="000000"/>
                            </a:outerShdw>
                          </a:effectLst>
                          <a:latin typeface="Arial"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smtClean="0">
                          <a:ln>
                            <a:noFill/>
                          </a:ln>
                          <a:solidFill>
                            <a:schemeClr val="tx1"/>
                          </a:solidFill>
                          <a:effectLst>
                            <a:outerShdw blurRad="38100" dist="38100" dir="2700000" algn="tl">
                              <a:srgbClr val="000000"/>
                            </a:outerShdw>
                          </a:effectLst>
                          <a:latin typeface="Arial"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smtClean="0">
                          <a:ln>
                            <a:noFill/>
                          </a:ln>
                          <a:solidFill>
                            <a:schemeClr val="tx1"/>
                          </a:solidFill>
                          <a:effectLst>
                            <a:outerShdw blurRad="38100" dist="38100" dir="2700000" algn="tl">
                              <a:srgbClr val="000000"/>
                            </a:outerShdw>
                          </a:effectLst>
                          <a:latin typeface="Arial" charset="0"/>
                          <a:ea typeface="宋体" charset="-122"/>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8813">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1" u="none" strike="noStrike" cap="none" normalizeH="0" baseline="0" dirty="0" smtClean="0">
                          <a:ln>
                            <a:noFill/>
                          </a:ln>
                          <a:solidFill>
                            <a:schemeClr val="tx1"/>
                          </a:solidFill>
                          <a:effectLst>
                            <a:outerShdw blurRad="38100" dist="38100" dir="2700000" algn="tl">
                              <a:srgbClr val="000000"/>
                            </a:outerShdw>
                          </a:effectLst>
                          <a:latin typeface="Arial" charset="0"/>
                          <a:ea typeface="宋体" charset="-122"/>
                        </a:rPr>
                        <a:t>F</a:t>
                      </a: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charset="0"/>
                          <a:ea typeface="宋体" charset="-122"/>
                        </a:rPr>
                        <a:t>(</a:t>
                      </a:r>
                      <a:r>
                        <a:rPr kumimoji="0" lang="en-US" altLang="zh-CN" sz="2800" b="0" i="1" u="none" strike="noStrike" cap="none" normalizeH="0" baseline="0" dirty="0" smtClean="0">
                          <a:ln>
                            <a:noFill/>
                          </a:ln>
                          <a:solidFill>
                            <a:schemeClr val="tx1"/>
                          </a:solidFill>
                          <a:effectLst>
                            <a:outerShdw blurRad="38100" dist="38100" dir="2700000" algn="tl">
                              <a:srgbClr val="000000"/>
                            </a:outerShdw>
                          </a:effectLst>
                          <a:latin typeface="Arial" charset="0"/>
                          <a:ea typeface="宋体" charset="-122"/>
                        </a:rPr>
                        <a:t>n</a:t>
                      </a: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charset="0"/>
                          <a:ea typeface="宋体"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smtClean="0">
                          <a:ln>
                            <a:noFill/>
                          </a:ln>
                          <a:solidFill>
                            <a:schemeClr val="tx1"/>
                          </a:solidFill>
                          <a:effectLst>
                            <a:outerShdw blurRad="38100" dist="38100" dir="2700000" algn="tl">
                              <a:srgbClr val="000000"/>
                            </a:outerShdw>
                          </a:effectLst>
                          <a:latin typeface="Arial"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smtClean="0">
                          <a:ln>
                            <a:noFill/>
                          </a:ln>
                          <a:solidFill>
                            <a:schemeClr val="tx1"/>
                          </a:solidFill>
                          <a:effectLst>
                            <a:outerShdw blurRad="38100" dist="38100" dir="2700000" algn="tl">
                              <a:srgbClr val="000000"/>
                            </a:outerShdw>
                          </a:effectLst>
                          <a:latin typeface="Arial"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smtClean="0">
                          <a:ln>
                            <a:noFill/>
                          </a:ln>
                          <a:solidFill>
                            <a:schemeClr val="tx1"/>
                          </a:solidFill>
                          <a:effectLst>
                            <a:outerShdw blurRad="38100" dist="38100" dir="2700000" algn="tl">
                              <a:srgbClr val="000000"/>
                            </a:outerShdw>
                          </a:effectLst>
                          <a:latin typeface="Arial"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smtClean="0">
                          <a:ln>
                            <a:noFill/>
                          </a:ln>
                          <a:solidFill>
                            <a:schemeClr val="tx1"/>
                          </a:solidFill>
                          <a:effectLst>
                            <a:outerShdw blurRad="38100" dist="38100" dir="2700000" algn="tl">
                              <a:srgbClr val="000000"/>
                            </a:outerShdw>
                          </a:effectLst>
                          <a:latin typeface="Arial"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smtClean="0">
                          <a:ln>
                            <a:noFill/>
                          </a:ln>
                          <a:solidFill>
                            <a:schemeClr val="tx1"/>
                          </a:solidFill>
                          <a:effectLst>
                            <a:outerShdw blurRad="38100" dist="38100" dir="2700000" algn="tl">
                              <a:srgbClr val="000000"/>
                            </a:outerShdw>
                          </a:effectLst>
                          <a:latin typeface="Arial"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smtClean="0">
                          <a:ln>
                            <a:noFill/>
                          </a:ln>
                          <a:solidFill>
                            <a:schemeClr val="tx1"/>
                          </a:solidFill>
                          <a:effectLst>
                            <a:outerShdw blurRad="38100" dist="38100" dir="2700000" algn="tl">
                              <a:srgbClr val="000000"/>
                            </a:outerShdw>
                          </a:effectLst>
                          <a:latin typeface="Arial" charset="0"/>
                          <a:ea typeface="宋体" charset="-122"/>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smtClean="0">
                          <a:ln>
                            <a:noFill/>
                          </a:ln>
                          <a:solidFill>
                            <a:schemeClr val="tx1"/>
                          </a:solidFill>
                          <a:effectLst>
                            <a:outerShdw blurRad="38100" dist="38100" dir="2700000" algn="tl">
                              <a:srgbClr val="000000"/>
                            </a:outerShdw>
                          </a:effectLst>
                          <a:latin typeface="Arial" charset="0"/>
                          <a:ea typeface="宋体" charset="-122"/>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smtClean="0">
                          <a:ln>
                            <a:noFill/>
                          </a:ln>
                          <a:solidFill>
                            <a:schemeClr val="tx1"/>
                          </a:solidFill>
                          <a:effectLst>
                            <a:outerShdw blurRad="38100" dist="38100" dir="2700000" algn="tl">
                              <a:srgbClr val="000000"/>
                            </a:outerShdw>
                          </a:effectLst>
                          <a:latin typeface="Arial" charset="0"/>
                          <a:ea typeface="宋体" charset="-122"/>
                        </a:rPr>
                        <a:t>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smtClean="0">
                          <a:ln>
                            <a:noFill/>
                          </a:ln>
                          <a:solidFill>
                            <a:schemeClr val="tx1"/>
                          </a:solidFill>
                          <a:effectLst>
                            <a:outerShdw blurRad="38100" dist="38100" dir="2700000" algn="tl">
                              <a:srgbClr val="000000"/>
                            </a:outerShdw>
                          </a:effectLst>
                          <a:latin typeface="Arial" charset="0"/>
                          <a:ea typeface="宋体" charset="-122"/>
                        </a:rPr>
                        <a:t>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charset="0"/>
                          <a:ea typeface="宋体" charset="-122"/>
                        </a:rPr>
                        <a:t>89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mc:AlternateContent xmlns:mc="http://schemas.openxmlformats.org/markup-compatibility/2006">
        <mc:Choice xmlns:p14="http://schemas.microsoft.com/office/powerpoint/2010/main" Requires="p14">
          <p:contentPart p14:bwMode="auto" r:id="rId2">
            <p14:nvContentPartPr>
              <p14:cNvPr id="3" name="墨迹 2"/>
              <p14:cNvContentPartPr/>
              <p14:nvPr/>
            </p14:nvContentPartPr>
            <p14:xfrm>
              <a:off x="858960" y="197640"/>
              <a:ext cx="7453080" cy="6576840"/>
            </p14:xfrm>
          </p:contentPart>
        </mc:Choice>
        <mc:Fallback>
          <p:pic>
            <p:nvPicPr>
              <p:cNvPr id="3" name="墨迹 2"/>
              <p:cNvPicPr/>
              <p:nvPr/>
            </p:nvPicPr>
            <p:blipFill>
              <a:blip r:embed="rId3"/>
              <a:stretch>
                <a:fillRect/>
              </a:stretch>
            </p:blipFill>
            <p:spPr>
              <a:xfrm>
                <a:off x="848880" y="186480"/>
                <a:ext cx="7465680" cy="6598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ox(i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625" y="785813"/>
            <a:ext cx="8229600" cy="1143000"/>
          </a:xfrm>
        </p:spPr>
        <p:txBody>
          <a:bodyPr>
            <a:normAutofit fontScale="90000"/>
          </a:bodyPr>
          <a:lstStyle/>
          <a:p>
            <a:pPr eaLnBrk="1" fontAlgn="auto" hangingPunct="1">
              <a:spcAft>
                <a:spcPts val="0"/>
              </a:spcAft>
              <a:defRPr/>
            </a:pPr>
            <a:r>
              <a:rPr lang="zh-CN" altLang="en-US" dirty="0" smtClean="0">
                <a:solidFill>
                  <a:schemeClr val="tx1"/>
                </a:solidFill>
              </a:rPr>
              <a:t>动态规划适用的基本条件</a:t>
            </a:r>
            <a:br>
              <a:rPr lang="zh-CN" altLang="en-US" dirty="0" smtClean="0">
                <a:solidFill>
                  <a:schemeClr val="tx1"/>
                </a:solidFill>
              </a:rPr>
            </a:br>
            <a:r>
              <a:rPr lang="en-US" altLang="zh-CN" dirty="0" smtClean="0">
                <a:solidFill>
                  <a:schemeClr val="tx1"/>
                </a:solidFill>
              </a:rPr>
              <a:t>			——</a:t>
            </a:r>
            <a:r>
              <a:rPr lang="zh-CN" altLang="en-US" dirty="0" smtClean="0">
                <a:solidFill>
                  <a:schemeClr val="tx1"/>
                </a:solidFill>
              </a:rPr>
              <a:t>满足</a:t>
            </a:r>
            <a:r>
              <a:rPr lang="zh-CN" altLang="en-US" dirty="0" smtClean="0">
                <a:solidFill>
                  <a:srgbClr val="FF0000"/>
                </a:solidFill>
              </a:rPr>
              <a:t>最优子结构</a:t>
            </a:r>
            <a:endParaRPr lang="zh-CN" altLang="en-US" dirty="0" smtClean="0">
              <a:solidFill>
                <a:schemeClr val="tx1"/>
              </a:solidFill>
            </a:endParaRPr>
          </a:p>
        </p:txBody>
      </p:sp>
      <p:sp>
        <p:nvSpPr>
          <p:cNvPr id="19458" name="内容占位符 2"/>
          <p:cNvSpPr>
            <a:spLocks noGrp="1"/>
          </p:cNvSpPr>
          <p:nvPr>
            <p:ph idx="1"/>
          </p:nvPr>
        </p:nvSpPr>
        <p:spPr>
          <a:xfrm>
            <a:off x="428625" y="2428875"/>
            <a:ext cx="8229600" cy="3494088"/>
          </a:xfrm>
        </p:spPr>
        <p:txBody>
          <a:bodyPr/>
          <a:lstStyle/>
          <a:p>
            <a:pPr eaLnBrk="1" hangingPunct="1"/>
            <a:r>
              <a:rPr lang="zh-CN" altLang="en-US" smtClean="0">
                <a:ea typeface="仿宋_GB2312" pitchFamily="49" charset="-122"/>
              </a:rPr>
              <a:t>问题的最优解包含着它的子问题的最优解。即</a:t>
            </a:r>
            <a:r>
              <a:rPr lang="zh-CN" altLang="en-US" smtClean="0">
                <a:latin typeface="仿宋_GB2312" pitchFamily="49" charset="-122"/>
                <a:ea typeface="仿宋_GB2312" pitchFamily="49" charset="-122"/>
              </a:rPr>
              <a:t>不管前面的策略如何，此后的决策必须是基于当前状态（由上一次决策产生）的最优决策。</a:t>
            </a:r>
            <a:endParaRPr lang="zh-CN" altLang="en-US" smtClean="0"/>
          </a:p>
        </p:txBody>
      </p:sp>
      <p:grpSp>
        <p:nvGrpSpPr>
          <p:cNvPr id="1028" name="Group 4"/>
          <p:cNvGrpSpPr>
            <a:grpSpLocks/>
          </p:cNvGrpSpPr>
          <p:nvPr/>
        </p:nvGrpSpPr>
        <p:grpSpPr bwMode="auto">
          <a:xfrm>
            <a:off x="500063" y="3857625"/>
            <a:ext cx="7761287" cy="1143000"/>
            <a:chOff x="6207" y="1701"/>
            <a:chExt cx="4626" cy="1128"/>
          </a:xfrm>
        </p:grpSpPr>
        <p:sp>
          <p:nvSpPr>
            <p:cNvPr id="19462" name="Text Box 5"/>
            <p:cNvSpPr txBox="1">
              <a:spLocks noChangeArrowheads="1"/>
            </p:cNvSpPr>
            <p:nvPr/>
          </p:nvSpPr>
          <p:spPr bwMode="auto">
            <a:xfrm>
              <a:off x="6633" y="1701"/>
              <a:ext cx="4200" cy="1128"/>
            </a:xfrm>
            <a:prstGeom prst="rect">
              <a:avLst/>
            </a:prstGeom>
            <a:noFill/>
            <a:ln w="9525">
              <a:noFill/>
              <a:miter lim="800000"/>
              <a:headEnd/>
              <a:tailEnd type="none" w="sm" len="lg"/>
            </a:ln>
          </p:spPr>
          <p:txBody>
            <a:bodyPr/>
            <a:lstStyle/>
            <a:p>
              <a:pPr algn="just"/>
              <a:r>
                <a:rPr lang="en-US" altLang="zh-CN" sz="2400" dirty="0">
                  <a:latin typeface="Calibri" pitchFamily="34" charset="0"/>
                </a:rPr>
                <a:t>     3                                1                          </a:t>
              </a:r>
              <a:r>
                <a:rPr lang="en-US" altLang="zh-CN" sz="2400" dirty="0" smtClean="0">
                  <a:latin typeface="Calibri" pitchFamily="34" charset="0"/>
                </a:rPr>
                <a:t>1</a:t>
              </a:r>
              <a:endParaRPr lang="en-US" altLang="zh-CN" sz="2400" dirty="0">
                <a:latin typeface="Calibri" pitchFamily="34" charset="0"/>
              </a:endParaRPr>
            </a:p>
            <a:p>
              <a:pPr algn="just"/>
              <a:r>
                <a:rPr lang="en-US" altLang="zh-CN" sz="2400" dirty="0">
                  <a:latin typeface="Calibri" pitchFamily="34" charset="0"/>
                </a:rPr>
                <a:t>      1                               2                          </a:t>
              </a:r>
              <a:r>
                <a:rPr lang="en-US" altLang="zh-CN" sz="2400" dirty="0" smtClean="0">
                  <a:latin typeface="Calibri" pitchFamily="34" charset="0"/>
                </a:rPr>
                <a:t>1</a:t>
              </a:r>
              <a:endParaRPr lang="en-US" altLang="zh-CN" sz="2400" dirty="0">
                <a:latin typeface="Calibri" pitchFamily="34" charset="0"/>
              </a:endParaRPr>
            </a:p>
            <a:p>
              <a:pPr algn="just"/>
              <a:r>
                <a:rPr lang="en-US" altLang="zh-CN" sz="2400" dirty="0">
                  <a:latin typeface="Calibri" pitchFamily="34" charset="0"/>
                </a:rPr>
                <a:t>      0                                2                          </a:t>
              </a:r>
              <a:r>
                <a:rPr lang="en-US" altLang="zh-CN" sz="2400" dirty="0" smtClean="0">
                  <a:latin typeface="Calibri" pitchFamily="34" charset="0"/>
                </a:rPr>
                <a:t>2</a:t>
              </a:r>
              <a:endParaRPr lang="zh-CN" altLang="zh-CN" sz="2400" dirty="0"/>
            </a:p>
          </p:txBody>
        </p:sp>
        <p:sp>
          <p:nvSpPr>
            <p:cNvPr id="19463" name="Oval 6"/>
            <p:cNvSpPr>
              <a:spLocks noChangeArrowheads="1"/>
            </p:cNvSpPr>
            <p:nvPr/>
          </p:nvSpPr>
          <p:spPr bwMode="auto">
            <a:xfrm>
              <a:off x="6207" y="2064"/>
              <a:ext cx="420" cy="468"/>
            </a:xfrm>
            <a:prstGeom prst="ellipse">
              <a:avLst/>
            </a:prstGeom>
            <a:solidFill>
              <a:srgbClr val="FFFFFF"/>
            </a:solidFill>
            <a:ln w="9525">
              <a:solidFill>
                <a:srgbClr val="000000"/>
              </a:solidFill>
              <a:round/>
              <a:headEnd/>
              <a:tailEnd type="none" w="sm" len="lg"/>
            </a:ln>
          </p:spPr>
          <p:txBody>
            <a:bodyPr lIns="0" tIns="0" rIns="0" bIns="0"/>
            <a:lstStyle/>
            <a:p>
              <a:pPr algn="ctr"/>
              <a:r>
                <a:rPr lang="en-US" altLang="zh-CN" sz="1000">
                  <a:latin typeface="Calibri" pitchFamily="34" charset="0"/>
                </a:rPr>
                <a:t>1</a:t>
              </a:r>
              <a:endParaRPr lang="zh-CN" altLang="zh-CN"/>
            </a:p>
          </p:txBody>
        </p:sp>
        <p:sp>
          <p:nvSpPr>
            <p:cNvPr id="19464" name="Oval 7"/>
            <p:cNvSpPr>
              <a:spLocks noChangeArrowheads="1"/>
            </p:cNvSpPr>
            <p:nvPr/>
          </p:nvSpPr>
          <p:spPr bwMode="auto">
            <a:xfrm>
              <a:off x="7467" y="2064"/>
              <a:ext cx="420" cy="468"/>
            </a:xfrm>
            <a:prstGeom prst="ellipse">
              <a:avLst/>
            </a:prstGeom>
            <a:solidFill>
              <a:srgbClr val="FFFFFF"/>
            </a:solidFill>
            <a:ln w="9525">
              <a:solidFill>
                <a:srgbClr val="000000"/>
              </a:solidFill>
              <a:round/>
              <a:headEnd/>
              <a:tailEnd type="none" w="sm" len="lg"/>
            </a:ln>
          </p:spPr>
          <p:txBody>
            <a:bodyPr lIns="0" tIns="0" rIns="0" bIns="0"/>
            <a:lstStyle/>
            <a:p>
              <a:pPr algn="ctr"/>
              <a:r>
                <a:rPr lang="en-US" altLang="zh-CN" sz="1000">
                  <a:latin typeface="Calibri" pitchFamily="34" charset="0"/>
                </a:rPr>
                <a:t>2</a:t>
              </a:r>
              <a:endParaRPr lang="zh-CN" altLang="zh-CN"/>
            </a:p>
          </p:txBody>
        </p:sp>
        <p:sp>
          <p:nvSpPr>
            <p:cNvPr id="19465" name="Oval 8"/>
            <p:cNvSpPr>
              <a:spLocks noChangeArrowheads="1"/>
            </p:cNvSpPr>
            <p:nvPr/>
          </p:nvSpPr>
          <p:spPr bwMode="auto">
            <a:xfrm>
              <a:off x="8727" y="2064"/>
              <a:ext cx="420" cy="468"/>
            </a:xfrm>
            <a:prstGeom prst="ellipse">
              <a:avLst/>
            </a:prstGeom>
            <a:solidFill>
              <a:srgbClr val="FFFFFF"/>
            </a:solidFill>
            <a:ln w="9525">
              <a:solidFill>
                <a:srgbClr val="000000"/>
              </a:solidFill>
              <a:round/>
              <a:headEnd/>
              <a:tailEnd type="none" w="sm" len="lg"/>
            </a:ln>
          </p:spPr>
          <p:txBody>
            <a:bodyPr lIns="0" tIns="0" rIns="0" bIns="0"/>
            <a:lstStyle/>
            <a:p>
              <a:pPr algn="ctr"/>
              <a:r>
                <a:rPr lang="en-US" altLang="zh-CN" sz="1000">
                  <a:latin typeface="Calibri" pitchFamily="34" charset="0"/>
                </a:rPr>
                <a:t>3</a:t>
              </a:r>
              <a:endParaRPr lang="zh-CN" altLang="zh-CN"/>
            </a:p>
          </p:txBody>
        </p:sp>
        <p:sp>
          <p:nvSpPr>
            <p:cNvPr id="19466" name="Oval 9"/>
            <p:cNvSpPr>
              <a:spLocks noChangeArrowheads="1"/>
            </p:cNvSpPr>
            <p:nvPr/>
          </p:nvSpPr>
          <p:spPr bwMode="auto">
            <a:xfrm>
              <a:off x="9987" y="2064"/>
              <a:ext cx="420" cy="468"/>
            </a:xfrm>
            <a:prstGeom prst="ellipse">
              <a:avLst/>
            </a:prstGeom>
            <a:solidFill>
              <a:srgbClr val="FFFFFF"/>
            </a:solidFill>
            <a:ln w="9525">
              <a:solidFill>
                <a:srgbClr val="000000"/>
              </a:solidFill>
              <a:round/>
              <a:headEnd/>
              <a:tailEnd type="none" w="sm" len="lg"/>
            </a:ln>
          </p:spPr>
          <p:txBody>
            <a:bodyPr lIns="0" tIns="0" rIns="0" bIns="0"/>
            <a:lstStyle/>
            <a:p>
              <a:pPr algn="ctr"/>
              <a:r>
                <a:rPr lang="en-US" altLang="zh-CN" sz="1000">
                  <a:latin typeface="Calibri" pitchFamily="34" charset="0"/>
                </a:rPr>
                <a:t>4</a:t>
              </a:r>
              <a:endParaRPr lang="zh-CN" altLang="zh-CN"/>
            </a:p>
          </p:txBody>
        </p:sp>
        <p:sp>
          <p:nvSpPr>
            <p:cNvPr id="19467" name="Line 10"/>
            <p:cNvSpPr>
              <a:spLocks noChangeShapeType="1"/>
            </p:cNvSpPr>
            <p:nvPr/>
          </p:nvSpPr>
          <p:spPr bwMode="auto">
            <a:xfrm>
              <a:off x="6627" y="2280"/>
              <a:ext cx="840" cy="0"/>
            </a:xfrm>
            <a:prstGeom prst="line">
              <a:avLst/>
            </a:prstGeom>
            <a:noFill/>
            <a:ln w="9525">
              <a:solidFill>
                <a:srgbClr val="000000"/>
              </a:solidFill>
              <a:round/>
              <a:headEnd/>
              <a:tailEnd type="stealth" w="sm" len="lg"/>
            </a:ln>
          </p:spPr>
          <p:txBody>
            <a:bodyPr/>
            <a:lstStyle/>
            <a:p>
              <a:endParaRPr lang="zh-CN" altLang="en-US"/>
            </a:p>
          </p:txBody>
        </p:sp>
        <p:sp>
          <p:nvSpPr>
            <p:cNvPr id="19468" name="Line 11"/>
            <p:cNvSpPr>
              <a:spLocks noChangeShapeType="1"/>
            </p:cNvSpPr>
            <p:nvPr/>
          </p:nvSpPr>
          <p:spPr bwMode="auto">
            <a:xfrm>
              <a:off x="7887" y="2280"/>
              <a:ext cx="840" cy="0"/>
            </a:xfrm>
            <a:prstGeom prst="line">
              <a:avLst/>
            </a:prstGeom>
            <a:noFill/>
            <a:ln w="9525">
              <a:solidFill>
                <a:srgbClr val="000000"/>
              </a:solidFill>
              <a:round/>
              <a:headEnd/>
              <a:tailEnd type="stealth" w="sm" len="lg"/>
            </a:ln>
          </p:spPr>
          <p:txBody>
            <a:bodyPr/>
            <a:lstStyle/>
            <a:p>
              <a:endParaRPr lang="zh-CN" altLang="en-US"/>
            </a:p>
          </p:txBody>
        </p:sp>
        <p:sp>
          <p:nvSpPr>
            <p:cNvPr id="19469" name="Line 12"/>
            <p:cNvSpPr>
              <a:spLocks noChangeShapeType="1"/>
            </p:cNvSpPr>
            <p:nvPr/>
          </p:nvSpPr>
          <p:spPr bwMode="auto">
            <a:xfrm>
              <a:off x="9147" y="2280"/>
              <a:ext cx="840" cy="0"/>
            </a:xfrm>
            <a:prstGeom prst="line">
              <a:avLst/>
            </a:prstGeom>
            <a:noFill/>
            <a:ln w="9525">
              <a:solidFill>
                <a:srgbClr val="000000"/>
              </a:solidFill>
              <a:round/>
              <a:headEnd/>
              <a:tailEnd type="stealth" w="sm" len="lg"/>
            </a:ln>
          </p:spPr>
          <p:txBody>
            <a:bodyPr/>
            <a:lstStyle/>
            <a:p>
              <a:endParaRPr lang="zh-CN" altLang="en-US"/>
            </a:p>
          </p:txBody>
        </p:sp>
        <p:sp>
          <p:nvSpPr>
            <p:cNvPr id="19470" name="Freeform 13"/>
            <p:cNvSpPr>
              <a:spLocks/>
            </p:cNvSpPr>
            <p:nvPr/>
          </p:nvSpPr>
          <p:spPr bwMode="auto">
            <a:xfrm>
              <a:off x="6627" y="1908"/>
              <a:ext cx="840" cy="312"/>
            </a:xfrm>
            <a:custGeom>
              <a:avLst/>
              <a:gdLst>
                <a:gd name="T0" fmla="*/ 0 w 840"/>
                <a:gd name="T1" fmla="*/ 312 h 312"/>
                <a:gd name="T2" fmla="*/ 420 w 840"/>
                <a:gd name="T3" fmla="*/ 0 h 312"/>
                <a:gd name="T4" fmla="*/ 840 w 840"/>
                <a:gd name="T5" fmla="*/ 312 h 312"/>
                <a:gd name="T6" fmla="*/ 0 60000 65536"/>
                <a:gd name="T7" fmla="*/ 0 60000 65536"/>
                <a:gd name="T8" fmla="*/ 0 60000 65536"/>
                <a:gd name="T9" fmla="*/ 0 w 840"/>
                <a:gd name="T10" fmla="*/ 0 h 312"/>
                <a:gd name="T11" fmla="*/ 840 w 840"/>
                <a:gd name="T12" fmla="*/ 312 h 312"/>
              </a:gdLst>
              <a:ahLst/>
              <a:cxnLst>
                <a:cxn ang="T6">
                  <a:pos x="T0" y="T1"/>
                </a:cxn>
                <a:cxn ang="T7">
                  <a:pos x="T2" y="T3"/>
                </a:cxn>
                <a:cxn ang="T8">
                  <a:pos x="T4" y="T5"/>
                </a:cxn>
              </a:cxnLst>
              <a:rect l="T9" t="T10" r="T11" b="T12"/>
              <a:pathLst>
                <a:path w="840" h="312">
                  <a:moveTo>
                    <a:pt x="0" y="312"/>
                  </a:moveTo>
                  <a:cubicBezTo>
                    <a:pt x="140" y="156"/>
                    <a:pt x="280" y="0"/>
                    <a:pt x="420" y="0"/>
                  </a:cubicBezTo>
                  <a:cubicBezTo>
                    <a:pt x="560" y="0"/>
                    <a:pt x="700" y="156"/>
                    <a:pt x="840" y="312"/>
                  </a:cubicBezTo>
                </a:path>
              </a:pathLst>
            </a:custGeom>
            <a:noFill/>
            <a:ln w="9525" cap="flat" cmpd="sng">
              <a:solidFill>
                <a:srgbClr val="000000"/>
              </a:solidFill>
              <a:prstDash val="solid"/>
              <a:round/>
              <a:headEnd type="none" w="med" len="med"/>
              <a:tailEnd type="stealth" w="sm" len="lg"/>
            </a:ln>
          </p:spPr>
          <p:txBody>
            <a:bodyPr/>
            <a:lstStyle/>
            <a:p>
              <a:endParaRPr lang="zh-CN" altLang="en-US"/>
            </a:p>
          </p:txBody>
        </p:sp>
        <p:sp>
          <p:nvSpPr>
            <p:cNvPr id="19471" name="Freeform 14"/>
            <p:cNvSpPr>
              <a:spLocks/>
            </p:cNvSpPr>
            <p:nvPr/>
          </p:nvSpPr>
          <p:spPr bwMode="auto">
            <a:xfrm>
              <a:off x="7887" y="1908"/>
              <a:ext cx="840" cy="312"/>
            </a:xfrm>
            <a:custGeom>
              <a:avLst/>
              <a:gdLst>
                <a:gd name="T0" fmla="*/ 0 w 840"/>
                <a:gd name="T1" fmla="*/ 312 h 312"/>
                <a:gd name="T2" fmla="*/ 420 w 840"/>
                <a:gd name="T3" fmla="*/ 0 h 312"/>
                <a:gd name="T4" fmla="*/ 840 w 840"/>
                <a:gd name="T5" fmla="*/ 312 h 312"/>
                <a:gd name="T6" fmla="*/ 0 60000 65536"/>
                <a:gd name="T7" fmla="*/ 0 60000 65536"/>
                <a:gd name="T8" fmla="*/ 0 60000 65536"/>
                <a:gd name="T9" fmla="*/ 0 w 840"/>
                <a:gd name="T10" fmla="*/ 0 h 312"/>
                <a:gd name="T11" fmla="*/ 840 w 840"/>
                <a:gd name="T12" fmla="*/ 312 h 312"/>
              </a:gdLst>
              <a:ahLst/>
              <a:cxnLst>
                <a:cxn ang="T6">
                  <a:pos x="T0" y="T1"/>
                </a:cxn>
                <a:cxn ang="T7">
                  <a:pos x="T2" y="T3"/>
                </a:cxn>
                <a:cxn ang="T8">
                  <a:pos x="T4" y="T5"/>
                </a:cxn>
              </a:cxnLst>
              <a:rect l="T9" t="T10" r="T11" b="T12"/>
              <a:pathLst>
                <a:path w="840" h="312">
                  <a:moveTo>
                    <a:pt x="0" y="312"/>
                  </a:moveTo>
                  <a:cubicBezTo>
                    <a:pt x="140" y="156"/>
                    <a:pt x="280" y="0"/>
                    <a:pt x="420" y="0"/>
                  </a:cubicBezTo>
                  <a:cubicBezTo>
                    <a:pt x="560" y="0"/>
                    <a:pt x="700" y="156"/>
                    <a:pt x="840" y="312"/>
                  </a:cubicBezTo>
                </a:path>
              </a:pathLst>
            </a:custGeom>
            <a:noFill/>
            <a:ln w="9525" cap="flat" cmpd="sng">
              <a:solidFill>
                <a:srgbClr val="000000"/>
              </a:solidFill>
              <a:prstDash val="solid"/>
              <a:round/>
              <a:headEnd type="none" w="med" len="med"/>
              <a:tailEnd type="stealth" w="sm" len="lg"/>
            </a:ln>
          </p:spPr>
          <p:txBody>
            <a:bodyPr/>
            <a:lstStyle/>
            <a:p>
              <a:endParaRPr lang="zh-CN" altLang="en-US"/>
            </a:p>
          </p:txBody>
        </p:sp>
        <p:sp>
          <p:nvSpPr>
            <p:cNvPr id="19472" name="Freeform 15"/>
            <p:cNvSpPr>
              <a:spLocks/>
            </p:cNvSpPr>
            <p:nvPr/>
          </p:nvSpPr>
          <p:spPr bwMode="auto">
            <a:xfrm>
              <a:off x="9147" y="1908"/>
              <a:ext cx="840" cy="312"/>
            </a:xfrm>
            <a:custGeom>
              <a:avLst/>
              <a:gdLst>
                <a:gd name="T0" fmla="*/ 0 w 840"/>
                <a:gd name="T1" fmla="*/ 312 h 312"/>
                <a:gd name="T2" fmla="*/ 420 w 840"/>
                <a:gd name="T3" fmla="*/ 0 h 312"/>
                <a:gd name="T4" fmla="*/ 840 w 840"/>
                <a:gd name="T5" fmla="*/ 312 h 312"/>
                <a:gd name="T6" fmla="*/ 0 60000 65536"/>
                <a:gd name="T7" fmla="*/ 0 60000 65536"/>
                <a:gd name="T8" fmla="*/ 0 60000 65536"/>
                <a:gd name="T9" fmla="*/ 0 w 840"/>
                <a:gd name="T10" fmla="*/ 0 h 312"/>
                <a:gd name="T11" fmla="*/ 840 w 840"/>
                <a:gd name="T12" fmla="*/ 312 h 312"/>
              </a:gdLst>
              <a:ahLst/>
              <a:cxnLst>
                <a:cxn ang="T6">
                  <a:pos x="T0" y="T1"/>
                </a:cxn>
                <a:cxn ang="T7">
                  <a:pos x="T2" y="T3"/>
                </a:cxn>
                <a:cxn ang="T8">
                  <a:pos x="T4" y="T5"/>
                </a:cxn>
              </a:cxnLst>
              <a:rect l="T9" t="T10" r="T11" b="T12"/>
              <a:pathLst>
                <a:path w="840" h="312">
                  <a:moveTo>
                    <a:pt x="0" y="312"/>
                  </a:moveTo>
                  <a:cubicBezTo>
                    <a:pt x="140" y="156"/>
                    <a:pt x="280" y="0"/>
                    <a:pt x="420" y="0"/>
                  </a:cubicBezTo>
                  <a:cubicBezTo>
                    <a:pt x="560" y="0"/>
                    <a:pt x="700" y="156"/>
                    <a:pt x="840" y="312"/>
                  </a:cubicBezTo>
                </a:path>
              </a:pathLst>
            </a:custGeom>
            <a:noFill/>
            <a:ln w="9525" cap="flat" cmpd="sng">
              <a:solidFill>
                <a:srgbClr val="000000"/>
              </a:solidFill>
              <a:prstDash val="solid"/>
              <a:round/>
              <a:headEnd type="none" w="med" len="med"/>
              <a:tailEnd type="stealth" w="sm" len="lg"/>
            </a:ln>
          </p:spPr>
          <p:txBody>
            <a:bodyPr/>
            <a:lstStyle/>
            <a:p>
              <a:endParaRPr lang="zh-CN" altLang="en-US"/>
            </a:p>
          </p:txBody>
        </p:sp>
        <p:sp>
          <p:nvSpPr>
            <p:cNvPr id="19473" name="Freeform 16"/>
            <p:cNvSpPr>
              <a:spLocks/>
            </p:cNvSpPr>
            <p:nvPr/>
          </p:nvSpPr>
          <p:spPr bwMode="auto">
            <a:xfrm flipV="1">
              <a:off x="6627" y="2376"/>
              <a:ext cx="840" cy="312"/>
            </a:xfrm>
            <a:custGeom>
              <a:avLst/>
              <a:gdLst>
                <a:gd name="T0" fmla="*/ 0 w 840"/>
                <a:gd name="T1" fmla="*/ 312 h 312"/>
                <a:gd name="T2" fmla="*/ 420 w 840"/>
                <a:gd name="T3" fmla="*/ 0 h 312"/>
                <a:gd name="T4" fmla="*/ 840 w 840"/>
                <a:gd name="T5" fmla="*/ 312 h 312"/>
                <a:gd name="T6" fmla="*/ 0 60000 65536"/>
                <a:gd name="T7" fmla="*/ 0 60000 65536"/>
                <a:gd name="T8" fmla="*/ 0 60000 65536"/>
                <a:gd name="T9" fmla="*/ 0 w 840"/>
                <a:gd name="T10" fmla="*/ 0 h 312"/>
                <a:gd name="T11" fmla="*/ 840 w 840"/>
                <a:gd name="T12" fmla="*/ 312 h 312"/>
              </a:gdLst>
              <a:ahLst/>
              <a:cxnLst>
                <a:cxn ang="T6">
                  <a:pos x="T0" y="T1"/>
                </a:cxn>
                <a:cxn ang="T7">
                  <a:pos x="T2" y="T3"/>
                </a:cxn>
                <a:cxn ang="T8">
                  <a:pos x="T4" y="T5"/>
                </a:cxn>
              </a:cxnLst>
              <a:rect l="T9" t="T10" r="T11" b="T12"/>
              <a:pathLst>
                <a:path w="840" h="312">
                  <a:moveTo>
                    <a:pt x="0" y="312"/>
                  </a:moveTo>
                  <a:cubicBezTo>
                    <a:pt x="140" y="156"/>
                    <a:pt x="280" y="0"/>
                    <a:pt x="420" y="0"/>
                  </a:cubicBezTo>
                  <a:cubicBezTo>
                    <a:pt x="560" y="0"/>
                    <a:pt x="700" y="156"/>
                    <a:pt x="840" y="312"/>
                  </a:cubicBezTo>
                </a:path>
              </a:pathLst>
            </a:custGeom>
            <a:noFill/>
            <a:ln w="9525" cap="flat" cmpd="sng">
              <a:solidFill>
                <a:srgbClr val="000000"/>
              </a:solidFill>
              <a:prstDash val="solid"/>
              <a:round/>
              <a:headEnd type="none" w="med" len="med"/>
              <a:tailEnd type="stealth" w="sm" len="lg"/>
            </a:ln>
          </p:spPr>
          <p:txBody>
            <a:bodyPr/>
            <a:lstStyle/>
            <a:p>
              <a:endParaRPr lang="zh-CN" altLang="en-US"/>
            </a:p>
          </p:txBody>
        </p:sp>
        <p:sp>
          <p:nvSpPr>
            <p:cNvPr id="19474" name="Freeform 17"/>
            <p:cNvSpPr>
              <a:spLocks/>
            </p:cNvSpPr>
            <p:nvPr/>
          </p:nvSpPr>
          <p:spPr bwMode="auto">
            <a:xfrm flipV="1">
              <a:off x="7887" y="2376"/>
              <a:ext cx="840" cy="312"/>
            </a:xfrm>
            <a:custGeom>
              <a:avLst/>
              <a:gdLst>
                <a:gd name="T0" fmla="*/ 0 w 840"/>
                <a:gd name="T1" fmla="*/ 312 h 312"/>
                <a:gd name="T2" fmla="*/ 420 w 840"/>
                <a:gd name="T3" fmla="*/ 0 h 312"/>
                <a:gd name="T4" fmla="*/ 840 w 840"/>
                <a:gd name="T5" fmla="*/ 312 h 312"/>
                <a:gd name="T6" fmla="*/ 0 60000 65536"/>
                <a:gd name="T7" fmla="*/ 0 60000 65536"/>
                <a:gd name="T8" fmla="*/ 0 60000 65536"/>
                <a:gd name="T9" fmla="*/ 0 w 840"/>
                <a:gd name="T10" fmla="*/ 0 h 312"/>
                <a:gd name="T11" fmla="*/ 840 w 840"/>
                <a:gd name="T12" fmla="*/ 312 h 312"/>
              </a:gdLst>
              <a:ahLst/>
              <a:cxnLst>
                <a:cxn ang="T6">
                  <a:pos x="T0" y="T1"/>
                </a:cxn>
                <a:cxn ang="T7">
                  <a:pos x="T2" y="T3"/>
                </a:cxn>
                <a:cxn ang="T8">
                  <a:pos x="T4" y="T5"/>
                </a:cxn>
              </a:cxnLst>
              <a:rect l="T9" t="T10" r="T11" b="T12"/>
              <a:pathLst>
                <a:path w="840" h="312">
                  <a:moveTo>
                    <a:pt x="0" y="312"/>
                  </a:moveTo>
                  <a:cubicBezTo>
                    <a:pt x="140" y="156"/>
                    <a:pt x="280" y="0"/>
                    <a:pt x="420" y="0"/>
                  </a:cubicBezTo>
                  <a:cubicBezTo>
                    <a:pt x="560" y="0"/>
                    <a:pt x="700" y="156"/>
                    <a:pt x="840" y="312"/>
                  </a:cubicBezTo>
                </a:path>
              </a:pathLst>
            </a:custGeom>
            <a:noFill/>
            <a:ln w="9525" cap="flat" cmpd="sng">
              <a:solidFill>
                <a:srgbClr val="000000"/>
              </a:solidFill>
              <a:prstDash val="solid"/>
              <a:round/>
              <a:headEnd type="none" w="med" len="med"/>
              <a:tailEnd type="stealth" w="sm" len="lg"/>
            </a:ln>
          </p:spPr>
          <p:txBody>
            <a:bodyPr/>
            <a:lstStyle/>
            <a:p>
              <a:endParaRPr lang="zh-CN" altLang="en-US"/>
            </a:p>
          </p:txBody>
        </p:sp>
        <p:sp>
          <p:nvSpPr>
            <p:cNvPr id="19475" name="Freeform 18"/>
            <p:cNvSpPr>
              <a:spLocks/>
            </p:cNvSpPr>
            <p:nvPr/>
          </p:nvSpPr>
          <p:spPr bwMode="auto">
            <a:xfrm flipV="1">
              <a:off x="9147" y="2376"/>
              <a:ext cx="840" cy="312"/>
            </a:xfrm>
            <a:custGeom>
              <a:avLst/>
              <a:gdLst>
                <a:gd name="T0" fmla="*/ 0 w 840"/>
                <a:gd name="T1" fmla="*/ 312 h 312"/>
                <a:gd name="T2" fmla="*/ 420 w 840"/>
                <a:gd name="T3" fmla="*/ 0 h 312"/>
                <a:gd name="T4" fmla="*/ 840 w 840"/>
                <a:gd name="T5" fmla="*/ 312 h 312"/>
                <a:gd name="T6" fmla="*/ 0 60000 65536"/>
                <a:gd name="T7" fmla="*/ 0 60000 65536"/>
                <a:gd name="T8" fmla="*/ 0 60000 65536"/>
                <a:gd name="T9" fmla="*/ 0 w 840"/>
                <a:gd name="T10" fmla="*/ 0 h 312"/>
                <a:gd name="T11" fmla="*/ 840 w 840"/>
                <a:gd name="T12" fmla="*/ 312 h 312"/>
              </a:gdLst>
              <a:ahLst/>
              <a:cxnLst>
                <a:cxn ang="T6">
                  <a:pos x="T0" y="T1"/>
                </a:cxn>
                <a:cxn ang="T7">
                  <a:pos x="T2" y="T3"/>
                </a:cxn>
                <a:cxn ang="T8">
                  <a:pos x="T4" y="T5"/>
                </a:cxn>
              </a:cxnLst>
              <a:rect l="T9" t="T10" r="T11" b="T12"/>
              <a:pathLst>
                <a:path w="840" h="312">
                  <a:moveTo>
                    <a:pt x="0" y="312"/>
                  </a:moveTo>
                  <a:cubicBezTo>
                    <a:pt x="140" y="156"/>
                    <a:pt x="280" y="0"/>
                    <a:pt x="420" y="0"/>
                  </a:cubicBezTo>
                  <a:cubicBezTo>
                    <a:pt x="560" y="0"/>
                    <a:pt x="700" y="156"/>
                    <a:pt x="840" y="312"/>
                  </a:cubicBezTo>
                </a:path>
              </a:pathLst>
            </a:custGeom>
            <a:noFill/>
            <a:ln w="9525" cap="flat" cmpd="sng">
              <a:solidFill>
                <a:srgbClr val="000000"/>
              </a:solidFill>
              <a:prstDash val="solid"/>
              <a:round/>
              <a:headEnd type="none" w="med" len="med"/>
              <a:tailEnd type="stealth" w="sm" len="lg"/>
            </a:ln>
          </p:spPr>
          <p:txBody>
            <a:bodyPr/>
            <a:lstStyle/>
            <a:p>
              <a:endParaRPr lang="zh-CN" altLang="en-US"/>
            </a:p>
          </p:txBody>
        </p:sp>
      </p:grpSp>
      <p:sp>
        <p:nvSpPr>
          <p:cNvPr id="21" name="TextBox 20"/>
          <p:cNvSpPr txBox="1">
            <a:spLocks noChangeArrowheads="1"/>
          </p:cNvSpPr>
          <p:nvPr/>
        </p:nvSpPr>
        <p:spPr bwMode="auto">
          <a:xfrm>
            <a:off x="500063" y="5286375"/>
            <a:ext cx="7500937" cy="1169988"/>
          </a:xfrm>
          <a:prstGeom prst="rect">
            <a:avLst/>
          </a:prstGeom>
          <a:noFill/>
          <a:ln w="9525">
            <a:noFill/>
            <a:miter lim="800000"/>
            <a:headEnd/>
            <a:tailEnd/>
          </a:ln>
        </p:spPr>
        <p:txBody>
          <a:bodyPr>
            <a:spAutoFit/>
          </a:bodyPr>
          <a:lstStyle/>
          <a:p>
            <a:r>
              <a:rPr lang="zh-CN" altLang="en-US" sz="2600" dirty="0">
                <a:ea typeface="仿宋_GB2312" pitchFamily="49" charset="-122"/>
              </a:rPr>
              <a:t>在上图中找出从第</a:t>
            </a:r>
            <a:r>
              <a:rPr lang="en-US" altLang="en-US" sz="2600" dirty="0">
                <a:ea typeface="仿宋_GB2312" pitchFamily="49" charset="-122"/>
              </a:rPr>
              <a:t>1</a:t>
            </a:r>
            <a:r>
              <a:rPr lang="zh-CN" altLang="en-US" sz="2600" dirty="0">
                <a:ea typeface="仿宋_GB2312" pitchFamily="49" charset="-122"/>
              </a:rPr>
              <a:t>点到第</a:t>
            </a:r>
            <a:r>
              <a:rPr lang="en-US" altLang="en-US" sz="2600" dirty="0">
                <a:ea typeface="仿宋_GB2312" pitchFamily="49" charset="-122"/>
              </a:rPr>
              <a:t>4</a:t>
            </a:r>
            <a:r>
              <a:rPr lang="zh-CN" altLang="en-US" sz="2600" dirty="0">
                <a:ea typeface="仿宋_GB2312" pitchFamily="49" charset="-122"/>
              </a:rPr>
              <a:t>点的一条路径，要求路径长度</a:t>
            </a:r>
            <a:r>
              <a:rPr lang="en-US" altLang="en-US" sz="2600" dirty="0">
                <a:ea typeface="仿宋_GB2312" pitchFamily="49" charset="-122"/>
              </a:rPr>
              <a:t>mod 4</a:t>
            </a:r>
            <a:r>
              <a:rPr lang="zh-CN" altLang="en-US" sz="2600" dirty="0">
                <a:ea typeface="仿宋_GB2312" pitchFamily="49" charset="-122"/>
              </a:rPr>
              <a:t>的余数最小。</a:t>
            </a:r>
          </a:p>
          <a:p>
            <a:endParaRPr lang="zh-CN" altLang="en-US" dirty="0"/>
          </a:p>
        </p:txBody>
      </p:sp>
      <p:sp>
        <p:nvSpPr>
          <p:cNvPr id="19476" name="Text Box 20"/>
          <p:cNvSpPr txBox="1">
            <a:spLocks noChangeArrowheads="1"/>
          </p:cNvSpPr>
          <p:nvPr/>
        </p:nvSpPr>
        <p:spPr bwMode="auto">
          <a:xfrm>
            <a:off x="107950" y="3716338"/>
            <a:ext cx="1079500" cy="457200"/>
          </a:xfrm>
          <a:prstGeom prst="rect">
            <a:avLst/>
          </a:prstGeom>
          <a:noFill/>
          <a:ln w="9525">
            <a:noFill/>
            <a:miter lim="800000"/>
            <a:headEnd/>
            <a:tailEnd/>
          </a:ln>
          <a:effectLst/>
        </p:spPr>
        <p:txBody>
          <a:bodyPr>
            <a:spAutoFit/>
          </a:bodyPr>
          <a:lstStyle/>
          <a:p>
            <a:pPr>
              <a:spcBef>
                <a:spcPct val="50000"/>
              </a:spcBef>
              <a:defRPr/>
            </a:pPr>
            <a:r>
              <a:rPr lang="zh-CN" altLang="en-US" sz="2400" b="1">
                <a:effectLst>
                  <a:outerShdw blurRad="38100" dist="38100" dir="2700000" algn="tl">
                    <a:srgbClr val="C0C0C0"/>
                  </a:outerShdw>
                </a:effectLst>
                <a:ea typeface="华文隶书" pitchFamily="2" charset="-122"/>
              </a:rPr>
              <a:t>反例：</a:t>
            </a:r>
          </a:p>
        </p:txBody>
      </p:sp>
      <mc:AlternateContent xmlns:mc="http://schemas.openxmlformats.org/markup-compatibility/2006">
        <mc:Choice xmlns:p14="http://schemas.microsoft.com/office/powerpoint/2010/main" Requires="p14">
          <p:contentPart p14:bwMode="auto" r:id="rId2">
            <p14:nvContentPartPr>
              <p14:cNvPr id="3" name="墨迹 2"/>
              <p14:cNvContentPartPr/>
              <p14:nvPr/>
            </p14:nvContentPartPr>
            <p14:xfrm>
              <a:off x="4057560" y="4199040"/>
              <a:ext cx="4795560" cy="1497240"/>
            </p14:xfrm>
          </p:contentPart>
        </mc:Choice>
        <mc:Fallback>
          <p:pic>
            <p:nvPicPr>
              <p:cNvPr id="3" name="墨迹 2"/>
              <p:cNvPicPr/>
              <p:nvPr/>
            </p:nvPicPr>
            <p:blipFill>
              <a:blip r:embed="rId3"/>
              <a:stretch>
                <a:fillRect/>
              </a:stretch>
            </p:blipFill>
            <p:spPr>
              <a:xfrm>
                <a:off x="4041000" y="4182480"/>
                <a:ext cx="4829040" cy="1530720"/>
              </a:xfrm>
              <a:prstGeom prst="rect">
                <a:avLst/>
              </a:prstGeom>
            </p:spPr>
          </p:pic>
        </mc:Fallback>
      </mc:AlternateContent>
    </p:spTree>
    <p:extLst>
      <p:ext uri="{BB962C8B-B14F-4D97-AF65-F5344CB8AC3E}">
        <p14:creationId xmlns:p14="http://schemas.microsoft.com/office/powerpoint/2010/main" val="74491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76"/>
                                        </p:tgtEl>
                                        <p:attrNameLst>
                                          <p:attrName>style.visibility</p:attrName>
                                        </p:attrNameLst>
                                      </p:cBhvr>
                                      <p:to>
                                        <p:strVal val="visible"/>
                                      </p:to>
                                    </p:set>
                                    <p:anim calcmode="lin" valueType="num">
                                      <p:cBhvr additive="base">
                                        <p:cTn id="7" dur="500" fill="hold"/>
                                        <p:tgtEl>
                                          <p:spTgt spid="19476"/>
                                        </p:tgtEl>
                                        <p:attrNameLst>
                                          <p:attrName>ppt_x</p:attrName>
                                        </p:attrNameLst>
                                      </p:cBhvr>
                                      <p:tavLst>
                                        <p:tav tm="0">
                                          <p:val>
                                            <p:strVal val="#ppt_x"/>
                                          </p:val>
                                        </p:tav>
                                        <p:tav tm="100000">
                                          <p:val>
                                            <p:strVal val="#ppt_x"/>
                                          </p:val>
                                        </p:tav>
                                      </p:tavLst>
                                    </p:anim>
                                    <p:anim calcmode="lin" valueType="num">
                                      <p:cBhvr additive="base">
                                        <p:cTn id="8" dur="500" fill="hold"/>
                                        <p:tgtEl>
                                          <p:spTgt spid="1947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ppt_x"/>
                                          </p:val>
                                        </p:tav>
                                        <p:tav tm="100000">
                                          <p:val>
                                            <p:strVal val="#ppt_x"/>
                                          </p:val>
                                        </p:tav>
                                      </p:tavLst>
                                    </p:anim>
                                    <p:anim calcmode="lin" valueType="num">
                                      <p:cBhvr additive="base">
                                        <p:cTn id="1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947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63" y="785813"/>
            <a:ext cx="8229600" cy="1143000"/>
          </a:xfrm>
        </p:spPr>
        <p:txBody>
          <a:bodyPr>
            <a:normAutofit fontScale="90000"/>
          </a:bodyPr>
          <a:lstStyle/>
          <a:p>
            <a:pPr eaLnBrk="1" fontAlgn="auto" hangingPunct="1">
              <a:spcAft>
                <a:spcPts val="0"/>
              </a:spcAft>
              <a:defRPr/>
            </a:pPr>
            <a:r>
              <a:rPr lang="zh-CN" altLang="en-US" dirty="0" smtClean="0">
                <a:solidFill>
                  <a:schemeClr val="tx1"/>
                </a:solidFill>
              </a:rPr>
              <a:t>动态规划适用的基本条件</a:t>
            </a:r>
            <a:br>
              <a:rPr lang="zh-CN" altLang="en-US" dirty="0" smtClean="0">
                <a:solidFill>
                  <a:schemeClr val="tx1"/>
                </a:solidFill>
              </a:rPr>
            </a:br>
            <a:r>
              <a:rPr lang="en-US" altLang="zh-CN" dirty="0" smtClean="0">
                <a:solidFill>
                  <a:schemeClr val="tx1"/>
                </a:solidFill>
              </a:rPr>
              <a:t>			——</a:t>
            </a:r>
            <a:r>
              <a:rPr lang="zh-CN" altLang="en-US" dirty="0" smtClean="0">
                <a:solidFill>
                  <a:schemeClr val="tx1"/>
                </a:solidFill>
              </a:rPr>
              <a:t>满足</a:t>
            </a:r>
            <a:r>
              <a:rPr lang="zh-CN" altLang="en-US" dirty="0" smtClean="0">
                <a:solidFill>
                  <a:srgbClr val="FF0000"/>
                </a:solidFill>
              </a:rPr>
              <a:t>无后效性</a:t>
            </a:r>
            <a:endParaRPr lang="zh-CN" altLang="en-US" dirty="0">
              <a:solidFill>
                <a:srgbClr val="FF0000"/>
              </a:solidFill>
            </a:endParaRPr>
          </a:p>
        </p:txBody>
      </p:sp>
      <p:sp>
        <p:nvSpPr>
          <p:cNvPr id="20482" name="内容占位符 2"/>
          <p:cNvSpPr>
            <a:spLocks noGrp="1"/>
          </p:cNvSpPr>
          <p:nvPr>
            <p:ph idx="1"/>
          </p:nvPr>
        </p:nvSpPr>
        <p:spPr>
          <a:xfrm>
            <a:off x="500063" y="1785938"/>
            <a:ext cx="7467600" cy="4330700"/>
          </a:xfrm>
        </p:spPr>
        <p:txBody>
          <a:bodyPr/>
          <a:lstStyle/>
          <a:p>
            <a:pPr eaLnBrk="1" hangingPunct="1"/>
            <a:endParaRPr lang="en-US" altLang="zh-CN" smtClean="0"/>
          </a:p>
          <a:p>
            <a:pPr eaLnBrk="1" hangingPunct="1"/>
            <a:r>
              <a:rPr lang="zh-CN" altLang="en-US" smtClean="0"/>
              <a:t>“过去的步骤只能通过当前状态影响未来的发展，当前的状态是历史的总结”。这条特征说明</a:t>
            </a:r>
            <a:r>
              <a:rPr lang="zh-CN" altLang="en-US" b="1" smtClean="0">
                <a:solidFill>
                  <a:srgbClr val="00B0F0"/>
                </a:solidFill>
              </a:rPr>
              <a:t>动态规划只适用于解决当前决策与过去状态无关的问题</a:t>
            </a:r>
            <a:r>
              <a:rPr lang="zh-CN" altLang="en-US" smtClean="0"/>
              <a:t>。状态，出现在策略任何一个位置，它的地位相同，都可实施同样策略，这就是无后效性的内涵</a:t>
            </a:r>
            <a:endParaRPr lang="en-US" altLang="zh-CN" smtClean="0"/>
          </a:p>
          <a:p>
            <a:pPr eaLnBrk="1" hangingPunct="1"/>
            <a:r>
              <a:rPr lang="zh-CN" altLang="en-US" smtClean="0"/>
              <a:t>这是动态规划中极为重要的一点，如果当前问题的具体决策，会对解决其它未来的问题产生影响，如果产生影响，就无法保证决策的最优性。</a:t>
            </a:r>
          </a:p>
          <a:p>
            <a:pPr eaLnBrk="1" hangingPunct="1"/>
            <a:endParaRPr lang="zh-CN" altLang="en-US" smtClean="0"/>
          </a:p>
        </p:txBody>
      </p:sp>
      <mc:AlternateContent xmlns:mc="http://schemas.openxmlformats.org/markup-compatibility/2006">
        <mc:Choice xmlns:p14="http://schemas.microsoft.com/office/powerpoint/2010/main" Requires="p14">
          <p:contentPart p14:bwMode="auto" r:id="rId2">
            <p14:nvContentPartPr>
              <p14:cNvPr id="3" name="墨迹 2"/>
              <p14:cNvContentPartPr/>
              <p14:nvPr/>
            </p14:nvContentPartPr>
            <p14:xfrm>
              <a:off x="253440" y="160560"/>
              <a:ext cx="8894520" cy="6690960"/>
            </p14:xfrm>
          </p:contentPart>
        </mc:Choice>
        <mc:Fallback>
          <p:pic>
            <p:nvPicPr>
              <p:cNvPr id="3" name="墨迹 2"/>
              <p:cNvPicPr/>
              <p:nvPr/>
            </p:nvPicPr>
            <p:blipFill>
              <a:blip r:embed="rId3"/>
              <a:stretch>
                <a:fillRect/>
              </a:stretch>
            </p:blipFill>
            <p:spPr>
              <a:xfrm>
                <a:off x="250920" y="144000"/>
                <a:ext cx="8913600" cy="6724440"/>
              </a:xfrm>
              <a:prstGeom prst="rect">
                <a:avLst/>
              </a:prstGeom>
            </p:spPr>
          </p:pic>
        </mc:Fallback>
      </mc:AlternateContent>
    </p:spTree>
    <p:extLst>
      <p:ext uri="{BB962C8B-B14F-4D97-AF65-F5344CB8AC3E}">
        <p14:creationId xmlns:p14="http://schemas.microsoft.com/office/powerpoint/2010/main" val="22218248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内容占位符 2"/>
          <p:cNvSpPr>
            <a:spLocks noGrp="1"/>
          </p:cNvSpPr>
          <p:nvPr>
            <p:ph idx="1"/>
          </p:nvPr>
        </p:nvSpPr>
        <p:spPr>
          <a:xfrm>
            <a:off x="571500" y="785813"/>
            <a:ext cx="7467600" cy="4873625"/>
          </a:xfrm>
        </p:spPr>
        <p:txBody>
          <a:bodyPr>
            <a:normAutofit lnSpcReduction="10000"/>
          </a:bodyPr>
          <a:lstStyle/>
          <a:p>
            <a:pPr eaLnBrk="1" hangingPunct="1">
              <a:buFont typeface="Wingdings 2" pitchFamily="18" charset="2"/>
              <a:buNone/>
            </a:pPr>
            <a:r>
              <a:rPr lang="en-US" altLang="zh-CN" sz="4400" b="1" dirty="0">
                <a:solidFill>
                  <a:srgbClr val="FF00FF"/>
                </a:solidFill>
                <a:latin typeface="华文新魏" pitchFamily="2" charset="-122"/>
                <a:ea typeface="华文新魏" pitchFamily="2" charset="-122"/>
              </a:rPr>
              <a:t>First </a:t>
            </a:r>
            <a:r>
              <a:rPr lang="zh-CN" altLang="en-US" sz="4400" b="1" dirty="0">
                <a:solidFill>
                  <a:srgbClr val="FF00FF"/>
                </a:solidFill>
                <a:latin typeface="华文新魏" pitchFamily="2" charset="-122"/>
                <a:ea typeface="华文新魏" pitchFamily="2" charset="-122"/>
              </a:rPr>
              <a:t>，结合原问题和子问题确定状态</a:t>
            </a:r>
            <a:r>
              <a:rPr lang="zh-CN" altLang="en-US" sz="4400" b="1" dirty="0" smtClean="0">
                <a:solidFill>
                  <a:srgbClr val="FF00FF"/>
                </a:solidFill>
                <a:latin typeface="华文新魏" pitchFamily="2" charset="-122"/>
                <a:ea typeface="华文新魏" pitchFamily="2" charset="-122"/>
              </a:rPr>
              <a:t>：</a:t>
            </a:r>
            <a:endParaRPr lang="en-US" altLang="zh-CN" sz="4400" b="1" dirty="0" smtClean="0">
              <a:solidFill>
                <a:srgbClr val="FF00FF"/>
              </a:solidFill>
              <a:latin typeface="华文新魏" pitchFamily="2" charset="-122"/>
              <a:ea typeface="华文新魏" pitchFamily="2" charset="-122"/>
            </a:endParaRPr>
          </a:p>
          <a:p>
            <a:pPr eaLnBrk="1" hangingPunct="1"/>
            <a:r>
              <a:rPr lang="zh-CN" altLang="en-US" dirty="0" smtClean="0">
                <a:latin typeface="Arial" charset="0"/>
              </a:rPr>
              <a:t>（一维描述不完就二维，二维不行就三维四维</a:t>
            </a:r>
            <a:r>
              <a:rPr lang="en-US" altLang="zh-CN" dirty="0" smtClean="0">
                <a:latin typeface="Arial" charset="0"/>
              </a:rPr>
              <a:t>……</a:t>
            </a:r>
            <a:r>
              <a:rPr lang="zh-CN" altLang="en-US" dirty="0" smtClean="0">
                <a:latin typeface="Arial" charset="0"/>
              </a:rPr>
              <a:t>总之要敢想）</a:t>
            </a:r>
          </a:p>
          <a:p>
            <a:pPr eaLnBrk="1" hangingPunct="1"/>
            <a:r>
              <a:rPr lang="zh-CN" altLang="en-US" dirty="0" smtClean="0">
                <a:latin typeface="Arial" charset="0"/>
              </a:rPr>
              <a:t>状态的参数一般有</a:t>
            </a:r>
          </a:p>
          <a:p>
            <a:pPr eaLnBrk="1" hangingPunct="1"/>
            <a:r>
              <a:rPr lang="en-US" altLang="zh-CN" dirty="0" smtClean="0">
                <a:latin typeface="Arial" charset="0"/>
              </a:rPr>
              <a:t>1</a:t>
            </a:r>
            <a:r>
              <a:rPr lang="zh-CN" altLang="en-US" dirty="0" smtClean="0">
                <a:latin typeface="Arial" charset="0"/>
              </a:rPr>
              <a:t>）描述位置的：前</a:t>
            </a:r>
            <a:r>
              <a:rPr lang="en-US" altLang="zh-CN" dirty="0" smtClean="0">
                <a:latin typeface="Arial" charset="0"/>
              </a:rPr>
              <a:t>(</a:t>
            </a:r>
            <a:r>
              <a:rPr lang="zh-CN" altLang="en-US" dirty="0" smtClean="0">
                <a:latin typeface="Arial" charset="0"/>
              </a:rPr>
              <a:t>后</a:t>
            </a:r>
            <a:r>
              <a:rPr lang="en-US" altLang="zh-CN" dirty="0" smtClean="0">
                <a:latin typeface="Arial" charset="0"/>
              </a:rPr>
              <a:t>)</a:t>
            </a:r>
            <a:r>
              <a:rPr lang="en-US" altLang="zh-CN" dirty="0" err="1" smtClean="0">
                <a:latin typeface="Arial" charset="0"/>
              </a:rPr>
              <a:t>i</a:t>
            </a:r>
            <a:r>
              <a:rPr lang="zh-CN" altLang="en-US" dirty="0" smtClean="0">
                <a:latin typeface="Arial" charset="0"/>
              </a:rPr>
              <a:t>单位，第</a:t>
            </a:r>
            <a:r>
              <a:rPr lang="en-US" altLang="zh-CN" dirty="0" err="1" smtClean="0">
                <a:latin typeface="Arial" charset="0"/>
              </a:rPr>
              <a:t>i</a:t>
            </a:r>
            <a:r>
              <a:rPr lang="zh-CN" altLang="en-US" dirty="0" smtClean="0">
                <a:latin typeface="Arial" charset="0"/>
              </a:rPr>
              <a:t>到第</a:t>
            </a:r>
            <a:r>
              <a:rPr lang="en-US" altLang="zh-CN" dirty="0" smtClean="0">
                <a:latin typeface="Arial" charset="0"/>
              </a:rPr>
              <a:t>j</a:t>
            </a:r>
            <a:r>
              <a:rPr lang="zh-CN" altLang="en-US" dirty="0" smtClean="0">
                <a:latin typeface="Arial" charset="0"/>
              </a:rPr>
              <a:t>单位，坐标为</a:t>
            </a:r>
            <a:r>
              <a:rPr lang="en-US" altLang="zh-CN" dirty="0" smtClean="0">
                <a:latin typeface="Arial" charset="0"/>
              </a:rPr>
              <a:t>(</a:t>
            </a:r>
            <a:r>
              <a:rPr lang="en-US" altLang="zh-CN" dirty="0" err="1" smtClean="0">
                <a:latin typeface="Arial" charset="0"/>
              </a:rPr>
              <a:t>i,j</a:t>
            </a:r>
            <a:r>
              <a:rPr lang="en-US" altLang="zh-CN" dirty="0" smtClean="0">
                <a:latin typeface="Arial" charset="0"/>
              </a:rPr>
              <a:t>)</a:t>
            </a:r>
            <a:r>
              <a:rPr lang="zh-CN" altLang="en-US" dirty="0" smtClean="0">
                <a:latin typeface="Arial" charset="0"/>
              </a:rPr>
              <a:t>等</a:t>
            </a:r>
          </a:p>
          <a:p>
            <a:pPr eaLnBrk="1" hangingPunct="1"/>
            <a:r>
              <a:rPr lang="en-US" altLang="zh-CN" dirty="0" smtClean="0">
                <a:latin typeface="Arial" charset="0"/>
              </a:rPr>
              <a:t>2</a:t>
            </a:r>
            <a:r>
              <a:rPr lang="zh-CN" altLang="en-US" dirty="0" smtClean="0">
                <a:latin typeface="Arial" charset="0"/>
              </a:rPr>
              <a:t>）描述数量的：取</a:t>
            </a:r>
            <a:r>
              <a:rPr lang="en-US" altLang="zh-CN" dirty="0" err="1" smtClean="0">
                <a:latin typeface="Arial" charset="0"/>
              </a:rPr>
              <a:t>i</a:t>
            </a:r>
            <a:r>
              <a:rPr lang="zh-CN" altLang="en-US" dirty="0" smtClean="0">
                <a:latin typeface="Arial" charset="0"/>
              </a:rPr>
              <a:t>个，不超过</a:t>
            </a:r>
            <a:r>
              <a:rPr lang="en-US" altLang="zh-CN" dirty="0" err="1" smtClean="0">
                <a:latin typeface="Arial" charset="0"/>
              </a:rPr>
              <a:t>i</a:t>
            </a:r>
            <a:r>
              <a:rPr lang="zh-CN" altLang="en-US" dirty="0" smtClean="0">
                <a:latin typeface="Arial" charset="0"/>
              </a:rPr>
              <a:t>个，至少</a:t>
            </a:r>
            <a:r>
              <a:rPr lang="en-US" altLang="zh-CN" dirty="0" err="1" smtClean="0">
                <a:latin typeface="Arial" charset="0"/>
              </a:rPr>
              <a:t>i</a:t>
            </a:r>
            <a:r>
              <a:rPr lang="zh-CN" altLang="en-US" dirty="0" smtClean="0">
                <a:latin typeface="Arial" charset="0"/>
              </a:rPr>
              <a:t>个等</a:t>
            </a:r>
          </a:p>
          <a:p>
            <a:pPr eaLnBrk="1" hangingPunct="1"/>
            <a:r>
              <a:rPr lang="en-US" altLang="zh-CN" dirty="0" smtClean="0">
                <a:latin typeface="Arial" charset="0"/>
              </a:rPr>
              <a:t>3</a:t>
            </a:r>
            <a:r>
              <a:rPr lang="zh-CN" altLang="en-US" dirty="0" smtClean="0">
                <a:latin typeface="Arial" charset="0"/>
              </a:rPr>
              <a:t>）描述对后有影响的：状态压缩的，一些特殊的性质</a:t>
            </a:r>
          </a:p>
          <a:p>
            <a:pPr eaLnBrk="1" hangingPunct="1"/>
            <a:endParaRPr lang="zh-CN" altLang="en-US" dirty="0" smtClean="0"/>
          </a:p>
        </p:txBody>
      </p:sp>
      <mc:AlternateContent xmlns:mc="http://schemas.openxmlformats.org/markup-compatibility/2006">
        <mc:Choice xmlns:p14="http://schemas.microsoft.com/office/powerpoint/2010/main" Requires="p14">
          <p:contentPart p14:bwMode="auto" r:id="rId2">
            <p14:nvContentPartPr>
              <p14:cNvPr id="2" name="墨迹 1"/>
              <p14:cNvContentPartPr/>
              <p14:nvPr/>
            </p14:nvContentPartPr>
            <p14:xfrm>
              <a:off x="998280" y="1279080"/>
              <a:ext cx="6697800" cy="3339000"/>
            </p14:xfrm>
          </p:contentPart>
        </mc:Choice>
        <mc:Fallback>
          <p:pic>
            <p:nvPicPr>
              <p:cNvPr id="2" name="墨迹 1"/>
              <p:cNvPicPr/>
              <p:nvPr/>
            </p:nvPicPr>
            <p:blipFill>
              <a:blip r:embed="rId3"/>
              <a:stretch>
                <a:fillRect/>
              </a:stretch>
            </p:blipFill>
            <p:spPr>
              <a:xfrm>
                <a:off x="981720" y="1269000"/>
                <a:ext cx="6730920" cy="3365640"/>
              </a:xfrm>
              <a:prstGeom prst="rect">
                <a:avLst/>
              </a:prstGeom>
            </p:spPr>
          </p:pic>
        </mc:Fallback>
      </mc:AlternateContent>
    </p:spTree>
    <p:extLst>
      <p:ext uri="{BB962C8B-B14F-4D97-AF65-F5344CB8AC3E}">
        <p14:creationId xmlns:p14="http://schemas.microsoft.com/office/powerpoint/2010/main" val="41064734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内容占位符 2"/>
          <p:cNvSpPr>
            <a:spLocks noGrp="1"/>
          </p:cNvSpPr>
          <p:nvPr>
            <p:ph idx="1"/>
          </p:nvPr>
        </p:nvSpPr>
        <p:spPr>
          <a:xfrm>
            <a:off x="642938" y="857250"/>
            <a:ext cx="7467600" cy="4873625"/>
          </a:xfrm>
        </p:spPr>
        <p:txBody>
          <a:bodyPr/>
          <a:lstStyle/>
          <a:p>
            <a:pPr eaLnBrk="1" hangingPunct="1">
              <a:buFont typeface="Wingdings 2" pitchFamily="18" charset="2"/>
              <a:buNone/>
            </a:pPr>
            <a:r>
              <a:rPr lang="en-US" altLang="zh-CN" sz="4400" b="1" dirty="0">
                <a:solidFill>
                  <a:srgbClr val="FF00FF"/>
                </a:solidFill>
                <a:latin typeface="华文新魏" pitchFamily="2" charset="-122"/>
                <a:ea typeface="华文新魏" pitchFamily="2" charset="-122"/>
              </a:rPr>
              <a:t>Second</a:t>
            </a:r>
            <a:r>
              <a:rPr lang="zh-CN" altLang="en-US" sz="4400" b="1" dirty="0">
                <a:solidFill>
                  <a:srgbClr val="FF00FF"/>
                </a:solidFill>
                <a:latin typeface="华文新魏" pitchFamily="2" charset="-122"/>
                <a:ea typeface="华文新魏" pitchFamily="2" charset="-122"/>
              </a:rPr>
              <a:t>， 确定转移方程</a:t>
            </a:r>
            <a:r>
              <a:rPr lang="zh-CN" altLang="en-US" sz="4400" b="1" dirty="0" smtClean="0">
                <a:solidFill>
                  <a:srgbClr val="FF00FF"/>
                </a:solidFill>
                <a:latin typeface="华文新魏" pitchFamily="2" charset="-122"/>
                <a:ea typeface="华文新魏" pitchFamily="2" charset="-122"/>
              </a:rPr>
              <a:t>：</a:t>
            </a:r>
          </a:p>
          <a:p>
            <a:pPr eaLnBrk="1" hangingPunct="1"/>
            <a:r>
              <a:rPr lang="en-US" altLang="zh-CN" dirty="0" smtClean="0">
                <a:latin typeface="Arial" charset="0"/>
              </a:rPr>
              <a:t>1</a:t>
            </a:r>
            <a:r>
              <a:rPr lang="zh-CN" altLang="en-US" dirty="0" smtClean="0">
                <a:latin typeface="Arial" charset="0"/>
              </a:rPr>
              <a:t>）检查参数是否足够；</a:t>
            </a:r>
          </a:p>
          <a:p>
            <a:pPr eaLnBrk="1" hangingPunct="1"/>
            <a:r>
              <a:rPr lang="en-US" altLang="zh-CN" dirty="0" smtClean="0">
                <a:latin typeface="Arial" charset="0"/>
              </a:rPr>
              <a:t>2</a:t>
            </a:r>
            <a:r>
              <a:rPr lang="zh-CN" altLang="en-US" dirty="0" smtClean="0">
                <a:latin typeface="Arial" charset="0"/>
              </a:rPr>
              <a:t>）分情况：</a:t>
            </a:r>
            <a:r>
              <a:rPr lang="zh-CN" altLang="en-US" b="1" dirty="0" smtClean="0">
                <a:solidFill>
                  <a:srgbClr val="00B0F0"/>
                </a:solidFill>
                <a:latin typeface="Arial" charset="0"/>
              </a:rPr>
              <a:t>最后一次操作的方式，取不取，怎么样放，前一项是什么</a:t>
            </a:r>
          </a:p>
          <a:p>
            <a:pPr eaLnBrk="1" hangingPunct="1"/>
            <a:r>
              <a:rPr lang="en-US" altLang="zh-CN" dirty="0" smtClean="0">
                <a:latin typeface="Arial" charset="0"/>
              </a:rPr>
              <a:t>3</a:t>
            </a:r>
            <a:r>
              <a:rPr lang="zh-CN" altLang="en-US" dirty="0" smtClean="0">
                <a:latin typeface="Arial" charset="0"/>
              </a:rPr>
              <a:t>）</a:t>
            </a:r>
            <a:r>
              <a:rPr lang="zh-CN" altLang="en-US" b="1" dirty="0" smtClean="0">
                <a:solidFill>
                  <a:srgbClr val="FF0000"/>
                </a:solidFill>
                <a:effectLst>
                  <a:outerShdw blurRad="38100" dist="38100" dir="2700000" algn="tl">
                    <a:srgbClr val="000000">
                      <a:alpha val="43137"/>
                    </a:srgbClr>
                  </a:outerShdw>
                </a:effectLst>
                <a:latin typeface="Arial" charset="0"/>
              </a:rPr>
              <a:t>初始边界是什么。</a:t>
            </a:r>
          </a:p>
          <a:p>
            <a:pPr eaLnBrk="1" hangingPunct="1"/>
            <a:r>
              <a:rPr lang="en-US" altLang="zh-CN" dirty="0" smtClean="0">
                <a:latin typeface="Arial" charset="0"/>
              </a:rPr>
              <a:t>4</a:t>
            </a:r>
            <a:r>
              <a:rPr lang="zh-CN" altLang="en-US" dirty="0" smtClean="0">
                <a:latin typeface="Arial" charset="0"/>
              </a:rPr>
              <a:t>）注意无后效性。比如说，求</a:t>
            </a:r>
            <a:r>
              <a:rPr lang="en-US" altLang="zh-CN" dirty="0" smtClean="0">
                <a:latin typeface="Arial" charset="0"/>
              </a:rPr>
              <a:t>A</a:t>
            </a:r>
            <a:r>
              <a:rPr lang="zh-CN" altLang="en-US" dirty="0" smtClean="0">
                <a:latin typeface="Arial" charset="0"/>
              </a:rPr>
              <a:t>就要求Ｂ，求Ｂ就要求Ｃ，而求Ｃ就要求Ａ，这就不符合无后效性了。</a:t>
            </a:r>
          </a:p>
          <a:p>
            <a:pPr eaLnBrk="1" hangingPunct="1"/>
            <a:endParaRPr lang="zh-CN" altLang="en-US" dirty="0" smtClean="0"/>
          </a:p>
        </p:txBody>
      </p:sp>
      <p:sp>
        <p:nvSpPr>
          <p:cNvPr id="41987" name="Text Box 3"/>
          <p:cNvSpPr txBox="1">
            <a:spLocks noChangeArrowheads="1"/>
          </p:cNvSpPr>
          <p:nvPr/>
        </p:nvSpPr>
        <p:spPr bwMode="auto">
          <a:xfrm>
            <a:off x="571472" y="4941888"/>
            <a:ext cx="8001056" cy="1200329"/>
          </a:xfrm>
          <a:prstGeom prst="rect">
            <a:avLst/>
          </a:prstGeom>
          <a:noFill/>
          <a:ln w="9525">
            <a:noFill/>
            <a:miter lim="800000"/>
            <a:headEnd/>
            <a:tailEnd/>
          </a:ln>
        </p:spPr>
        <p:txBody>
          <a:bodyPr wrap="square">
            <a:spAutoFit/>
          </a:bodyPr>
          <a:lstStyle/>
          <a:p>
            <a:pPr>
              <a:spcBef>
                <a:spcPct val="50000"/>
              </a:spcBef>
            </a:pPr>
            <a:r>
              <a:rPr lang="zh-CN" altLang="en-US" sz="3600" b="1" dirty="0">
                <a:ea typeface="华文行楷" pitchFamily="2" charset="-122"/>
              </a:rPr>
              <a:t>根据状态</a:t>
            </a:r>
            <a:r>
              <a:rPr lang="zh-CN" altLang="en-US" sz="3600" b="1" dirty="0">
                <a:solidFill>
                  <a:srgbClr val="FF0000"/>
                </a:solidFill>
                <a:ea typeface="华文行楷" pitchFamily="2" charset="-122"/>
              </a:rPr>
              <a:t>枚举最后一次</a:t>
            </a:r>
            <a:r>
              <a:rPr lang="zh-CN" altLang="en-US" sz="3600" b="1" dirty="0" smtClean="0">
                <a:solidFill>
                  <a:srgbClr val="FF0000"/>
                </a:solidFill>
                <a:ea typeface="华文行楷" pitchFamily="2" charset="-122"/>
              </a:rPr>
              <a:t>决策</a:t>
            </a:r>
            <a:r>
              <a:rPr lang="zh-CN" altLang="en-US" sz="3600" b="1" dirty="0" smtClean="0">
                <a:ea typeface="华文行楷" pitchFamily="2" charset="-122"/>
              </a:rPr>
              <a:t>（即当前状态怎么来的）就可</a:t>
            </a:r>
            <a:r>
              <a:rPr lang="zh-CN" altLang="en-US" sz="3600" b="1" dirty="0">
                <a:ea typeface="华文行楷" pitchFamily="2" charset="-122"/>
              </a:rPr>
              <a:t>确定出状态转移方程！</a:t>
            </a:r>
            <a:endParaRPr lang="en-US" altLang="zh-CN" sz="3600" b="1" dirty="0">
              <a:ea typeface="华文行楷" pitchFamily="2" charset="-122"/>
            </a:endParaRPr>
          </a:p>
        </p:txBody>
      </p:sp>
      <mc:AlternateContent xmlns:mc="http://schemas.openxmlformats.org/markup-compatibility/2006">
        <mc:Choice xmlns:p14="http://schemas.microsoft.com/office/powerpoint/2010/main" Requires="p14">
          <p:contentPart p14:bwMode="auto" r:id="rId2">
            <p14:nvContentPartPr>
              <p14:cNvPr id="2" name="墨迹 1"/>
              <p14:cNvContentPartPr/>
              <p14:nvPr/>
            </p14:nvContentPartPr>
            <p14:xfrm>
              <a:off x="1470600" y="1516320"/>
              <a:ext cx="5829840" cy="4008600"/>
            </p14:xfrm>
          </p:contentPart>
        </mc:Choice>
        <mc:Fallback>
          <p:pic>
            <p:nvPicPr>
              <p:cNvPr id="2" name="墨迹 1"/>
              <p:cNvPicPr/>
              <p:nvPr/>
            </p:nvPicPr>
            <p:blipFill>
              <a:blip r:embed="rId3"/>
              <a:stretch>
                <a:fillRect/>
              </a:stretch>
            </p:blipFill>
            <p:spPr>
              <a:xfrm>
                <a:off x="1461240" y="1506960"/>
                <a:ext cx="5848560" cy="4027320"/>
              </a:xfrm>
              <a:prstGeom prst="rect">
                <a:avLst/>
              </a:prstGeom>
            </p:spPr>
          </p:pic>
        </mc:Fallback>
      </mc:AlternateContent>
    </p:spTree>
    <p:extLst>
      <p:ext uri="{BB962C8B-B14F-4D97-AF65-F5344CB8AC3E}">
        <p14:creationId xmlns:p14="http://schemas.microsoft.com/office/powerpoint/2010/main" val="320174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anim calcmode="lin" valueType="num">
                                      <p:cBhvr additive="base">
                                        <p:cTn id="7" dur="500" fill="hold"/>
                                        <p:tgtEl>
                                          <p:spTgt spid="41987"/>
                                        </p:tgtEl>
                                        <p:attrNameLst>
                                          <p:attrName>ppt_x</p:attrName>
                                        </p:attrNameLst>
                                      </p:cBhvr>
                                      <p:tavLst>
                                        <p:tav tm="0">
                                          <p:val>
                                            <p:strVal val="#ppt_x"/>
                                          </p:val>
                                        </p:tav>
                                        <p:tav tm="100000">
                                          <p:val>
                                            <p:strVal val="#ppt_x"/>
                                          </p:val>
                                        </p:tav>
                                      </p:tavLst>
                                    </p:anim>
                                    <p:anim calcmode="lin" valueType="num">
                                      <p:cBhvr additive="base">
                                        <p:cTn id="8" dur="500" fill="hold"/>
                                        <p:tgtEl>
                                          <p:spTgt spid="419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内容占位符 2"/>
          <p:cNvSpPr>
            <a:spLocks noGrp="1"/>
          </p:cNvSpPr>
          <p:nvPr>
            <p:ph idx="1"/>
          </p:nvPr>
        </p:nvSpPr>
        <p:spPr>
          <a:xfrm>
            <a:off x="714375" y="928688"/>
            <a:ext cx="7467600" cy="2143125"/>
          </a:xfrm>
        </p:spPr>
        <p:txBody>
          <a:bodyPr/>
          <a:lstStyle/>
          <a:p>
            <a:pPr eaLnBrk="1" hangingPunct="1">
              <a:buFont typeface="Wingdings 2" pitchFamily="18" charset="2"/>
              <a:buNone/>
            </a:pPr>
            <a:r>
              <a:rPr lang="en-US" altLang="zh-CN" sz="4400" b="1" dirty="0">
                <a:solidFill>
                  <a:srgbClr val="FF00FF"/>
                </a:solidFill>
                <a:latin typeface="华文新魏" pitchFamily="2" charset="-122"/>
                <a:ea typeface="华文新魏" pitchFamily="2" charset="-122"/>
              </a:rPr>
              <a:t>Third</a:t>
            </a:r>
            <a:r>
              <a:rPr lang="zh-CN" altLang="en-US" sz="4400" b="1" dirty="0">
                <a:solidFill>
                  <a:srgbClr val="FF00FF"/>
                </a:solidFill>
                <a:latin typeface="华文新魏" pitchFamily="2" charset="-122"/>
                <a:ea typeface="华文新魏" pitchFamily="2" charset="-122"/>
              </a:rPr>
              <a:t>， </a:t>
            </a:r>
            <a:r>
              <a:rPr lang="zh-CN" altLang="en-US" sz="4400" b="1" dirty="0" smtClean="0">
                <a:solidFill>
                  <a:srgbClr val="FF00FF"/>
                </a:solidFill>
                <a:latin typeface="华文新魏" pitchFamily="2" charset="-122"/>
                <a:ea typeface="华文新魏" pitchFamily="2" charset="-122"/>
              </a:rPr>
              <a:t>考虑需不需优化</a:t>
            </a:r>
            <a:endParaRPr lang="zh-CN" altLang="en-US" dirty="0" smtClean="0">
              <a:latin typeface="Arial" charset="0"/>
            </a:endParaRPr>
          </a:p>
          <a:p>
            <a:pPr eaLnBrk="1" hangingPunct="1"/>
            <a:endParaRPr lang="zh-CN" altLang="en-US" dirty="0" smtClean="0">
              <a:latin typeface="Arial" charset="0"/>
            </a:endParaRPr>
          </a:p>
          <a:p>
            <a:pPr eaLnBrk="1" hangingPunct="1"/>
            <a:endParaRPr lang="zh-CN" altLang="en-US" dirty="0" smtClean="0"/>
          </a:p>
        </p:txBody>
      </p:sp>
    </p:spTree>
    <p:extLst>
      <p:ext uri="{BB962C8B-B14F-4D97-AF65-F5344CB8AC3E}">
        <p14:creationId xmlns:p14="http://schemas.microsoft.com/office/powerpoint/2010/main" val="17009173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内容占位符 2"/>
          <p:cNvSpPr>
            <a:spLocks noGrp="1"/>
          </p:cNvSpPr>
          <p:nvPr>
            <p:ph idx="1"/>
          </p:nvPr>
        </p:nvSpPr>
        <p:spPr>
          <a:xfrm>
            <a:off x="714375" y="928688"/>
            <a:ext cx="7467600" cy="2143125"/>
          </a:xfrm>
        </p:spPr>
        <p:txBody>
          <a:bodyPr/>
          <a:lstStyle/>
          <a:p>
            <a:pPr eaLnBrk="1" hangingPunct="1">
              <a:buFont typeface="Wingdings 2" pitchFamily="18" charset="2"/>
              <a:buNone/>
            </a:pPr>
            <a:r>
              <a:rPr lang="en-US" altLang="zh-CN" sz="4400" b="1" dirty="0" smtClean="0">
                <a:solidFill>
                  <a:srgbClr val="FF00FF"/>
                </a:solidFill>
                <a:latin typeface="华文新魏" pitchFamily="2" charset="-122"/>
                <a:ea typeface="华文新魏" pitchFamily="2" charset="-122"/>
              </a:rPr>
              <a:t>Forth</a:t>
            </a:r>
            <a:r>
              <a:rPr lang="zh-CN" altLang="en-US" sz="4400" b="1" dirty="0" smtClean="0">
                <a:solidFill>
                  <a:srgbClr val="FF00FF"/>
                </a:solidFill>
                <a:latin typeface="华文新魏" pitchFamily="2" charset="-122"/>
                <a:ea typeface="华文新魏" pitchFamily="2" charset="-122"/>
              </a:rPr>
              <a:t>， </a:t>
            </a:r>
            <a:r>
              <a:rPr lang="zh-CN" altLang="en-US" sz="4400" b="1" dirty="0">
                <a:solidFill>
                  <a:srgbClr val="FF00FF"/>
                </a:solidFill>
                <a:latin typeface="华文新魏" pitchFamily="2" charset="-122"/>
                <a:ea typeface="华文新魏" pitchFamily="2" charset="-122"/>
              </a:rPr>
              <a:t>确定编程实现</a:t>
            </a:r>
            <a:r>
              <a:rPr lang="zh-CN" altLang="en-US" sz="4400" b="1" dirty="0" smtClean="0">
                <a:solidFill>
                  <a:srgbClr val="FF00FF"/>
                </a:solidFill>
                <a:latin typeface="华文新魏" pitchFamily="2" charset="-122"/>
                <a:ea typeface="华文新魏" pitchFamily="2" charset="-122"/>
              </a:rPr>
              <a:t>方式</a:t>
            </a:r>
          </a:p>
          <a:p>
            <a:pPr eaLnBrk="1" hangingPunct="1"/>
            <a:r>
              <a:rPr lang="en-US" altLang="zh-CN" dirty="0" smtClean="0">
                <a:latin typeface="Arial" charset="0"/>
              </a:rPr>
              <a:t>1</a:t>
            </a:r>
            <a:r>
              <a:rPr lang="zh-CN" altLang="en-US" dirty="0" smtClean="0">
                <a:latin typeface="Arial" charset="0"/>
              </a:rPr>
              <a:t>）递推</a:t>
            </a:r>
          </a:p>
          <a:p>
            <a:pPr eaLnBrk="1" hangingPunct="1"/>
            <a:r>
              <a:rPr lang="en-US" altLang="zh-CN" dirty="0" smtClean="0">
                <a:latin typeface="Arial" charset="0"/>
              </a:rPr>
              <a:t>2</a:t>
            </a:r>
            <a:r>
              <a:rPr lang="zh-CN" altLang="en-US" dirty="0" smtClean="0">
                <a:latin typeface="Arial" charset="0"/>
              </a:rPr>
              <a:t>）记忆化搜索</a:t>
            </a:r>
          </a:p>
          <a:p>
            <a:pPr eaLnBrk="1" hangingPunct="1"/>
            <a:endParaRPr lang="zh-CN" altLang="en-US" dirty="0" smtClean="0"/>
          </a:p>
        </p:txBody>
      </p:sp>
      <p:sp>
        <p:nvSpPr>
          <p:cNvPr id="9" name="横卷形 8"/>
          <p:cNvSpPr/>
          <p:nvPr/>
        </p:nvSpPr>
        <p:spPr bwMode="auto">
          <a:xfrm rot="21167159">
            <a:off x="187552" y="2569164"/>
            <a:ext cx="8143932" cy="3500462"/>
          </a:xfrm>
          <a:prstGeom prst="horizontalScroll">
            <a:avLst/>
          </a:prstGeom>
          <a:noFill/>
          <a:ln w="28575">
            <a:solidFill>
              <a:schemeClr val="tx2">
                <a:lumMod val="60000"/>
                <a:lumOff val="40000"/>
              </a:schemeClr>
            </a:solidFill>
            <a:round/>
            <a:headEnd/>
            <a:tailEnd/>
          </a:ln>
          <a:effectLst/>
        </p:spPr>
        <p:txBody>
          <a:bodyPr wrap="none" rtlCol="0" anchor="ctr"/>
          <a:lstStyle/>
          <a:p>
            <a:r>
              <a:rPr lang="zh-CN" altLang="en-US" sz="3200" dirty="0" smtClean="0">
                <a:latin typeface="华文新魏" pitchFamily="2" charset="-122"/>
                <a:ea typeface="华文新魏" pitchFamily="2" charset="-122"/>
              </a:rPr>
              <a:t>之前的题目都是</a:t>
            </a:r>
            <a:r>
              <a:rPr lang="zh-CN" altLang="en-US" sz="3200" dirty="0" smtClean="0">
                <a:solidFill>
                  <a:srgbClr val="FF0000"/>
                </a:solidFill>
                <a:latin typeface="华文新魏" pitchFamily="2" charset="-122"/>
                <a:ea typeface="华文新魏" pitchFamily="2" charset="-122"/>
              </a:rPr>
              <a:t>既可以用递推，</a:t>
            </a:r>
            <a:endParaRPr lang="en-US" altLang="zh-CN" sz="3200" dirty="0" smtClean="0">
              <a:solidFill>
                <a:srgbClr val="FF0000"/>
              </a:solidFill>
              <a:latin typeface="华文新魏" pitchFamily="2" charset="-122"/>
              <a:ea typeface="华文新魏" pitchFamily="2" charset="-122"/>
            </a:endParaRPr>
          </a:p>
          <a:p>
            <a:r>
              <a:rPr lang="zh-CN" altLang="en-US" sz="3200" dirty="0" smtClean="0">
                <a:solidFill>
                  <a:srgbClr val="FF0000"/>
                </a:solidFill>
                <a:latin typeface="华文新魏" pitchFamily="2" charset="-122"/>
                <a:ea typeface="华文新魏" pitchFamily="2" charset="-122"/>
              </a:rPr>
              <a:t>也可以用记忆化搜索，难度相当</a:t>
            </a:r>
            <a:endParaRPr lang="en-US" altLang="zh-CN" sz="3200" dirty="0" smtClean="0">
              <a:solidFill>
                <a:srgbClr val="FF0000"/>
              </a:solidFill>
              <a:latin typeface="华文新魏" pitchFamily="2" charset="-122"/>
              <a:ea typeface="华文新魏" pitchFamily="2" charset="-122"/>
            </a:endParaRPr>
          </a:p>
          <a:p>
            <a:r>
              <a:rPr lang="zh-CN" altLang="en-US" sz="3200" dirty="0" smtClean="0">
                <a:latin typeface="华文新魏" pitchFamily="2" charset="-122"/>
                <a:ea typeface="华文新魏" pitchFamily="2" charset="-122"/>
              </a:rPr>
              <a:t>而实际上，</a:t>
            </a:r>
            <a:endParaRPr lang="en-US" altLang="zh-CN" sz="3200" dirty="0" smtClean="0">
              <a:latin typeface="华文新魏" pitchFamily="2" charset="-122"/>
              <a:ea typeface="华文新魏" pitchFamily="2" charset="-122"/>
            </a:endParaRPr>
          </a:p>
          <a:p>
            <a:r>
              <a:rPr lang="zh-CN" altLang="en-US" sz="3200" dirty="0" smtClean="0">
                <a:latin typeface="华文新魏" pitchFamily="2" charset="-122"/>
                <a:ea typeface="华文新魏" pitchFamily="2" charset="-122"/>
              </a:rPr>
              <a:t>有的问题却用记忆化搜索却简单很多解决！</a:t>
            </a:r>
          </a:p>
        </p:txBody>
      </p:sp>
      <mc:AlternateContent xmlns:mc="http://schemas.openxmlformats.org/markup-compatibility/2006">
        <mc:Choice xmlns:p14="http://schemas.microsoft.com/office/powerpoint/2010/main" Requires="p14">
          <p:contentPart p14:bwMode="auto" r:id="rId2">
            <p14:nvContentPartPr>
              <p14:cNvPr id="2" name="墨迹 1"/>
              <p14:cNvContentPartPr/>
              <p14:nvPr/>
            </p14:nvContentPartPr>
            <p14:xfrm>
              <a:off x="1623240" y="2225160"/>
              <a:ext cx="1935720" cy="396360"/>
            </p14:xfrm>
          </p:contentPart>
        </mc:Choice>
        <mc:Fallback>
          <p:pic>
            <p:nvPicPr>
              <p:cNvPr id="2" name="墨迹 1"/>
              <p:cNvPicPr/>
              <p:nvPr/>
            </p:nvPicPr>
            <p:blipFill>
              <a:blip r:embed="rId3"/>
              <a:stretch>
                <a:fillRect/>
              </a:stretch>
            </p:blipFill>
            <p:spPr>
              <a:xfrm>
                <a:off x="1613880" y="2215800"/>
                <a:ext cx="1954440" cy="415080"/>
              </a:xfrm>
              <a:prstGeom prst="rect">
                <a:avLst/>
              </a:prstGeom>
            </p:spPr>
          </p:pic>
        </mc:Fallback>
      </mc:AlternateContent>
    </p:spTree>
    <p:extLst>
      <p:ext uri="{BB962C8B-B14F-4D97-AF65-F5344CB8AC3E}">
        <p14:creationId xmlns:p14="http://schemas.microsoft.com/office/powerpoint/2010/main" val="2871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2</a:t>
            </a:r>
            <a:r>
              <a:rPr lang="zh-CN" altLang="en-US" dirty="0" smtClean="0"/>
              <a:t>：路径条数问题</a:t>
            </a:r>
            <a:endParaRPr lang="zh-CN" altLang="en-US" dirty="0"/>
          </a:p>
        </p:txBody>
      </p:sp>
      <p:sp>
        <p:nvSpPr>
          <p:cNvPr id="3" name="内容占位符 2"/>
          <p:cNvSpPr>
            <a:spLocks noGrp="1"/>
          </p:cNvSpPr>
          <p:nvPr>
            <p:ph idx="1"/>
          </p:nvPr>
        </p:nvSpPr>
        <p:spPr/>
        <p:txBody>
          <a:bodyPr>
            <a:normAutofit/>
          </a:bodyPr>
          <a:lstStyle/>
          <a:p>
            <a:pPr>
              <a:defRPr/>
            </a:pPr>
            <a:r>
              <a:rPr lang="en-US" altLang="zh-CN" dirty="0">
                <a:latin typeface="Arial" pitchFamily="34" charset="0"/>
              </a:rPr>
              <a:t>N*M</a:t>
            </a:r>
            <a:r>
              <a:rPr lang="zh-CN" altLang="en-US" dirty="0">
                <a:latin typeface="Arial" pitchFamily="34" charset="0"/>
              </a:rPr>
              <a:t>的棋盘上左上角有一个过河卒，需要走到右下角。卒行走的规则：可以向下、或者向右。现在要求你计算出卒从左上角能够到达右下角的路径的条数，</a:t>
            </a:r>
          </a:p>
        </p:txBody>
      </p:sp>
      <p:graphicFrame>
        <p:nvGraphicFramePr>
          <p:cNvPr id="5" name="表格 4"/>
          <p:cNvGraphicFramePr>
            <a:graphicFrameLocks noGrp="1"/>
          </p:cNvGraphicFramePr>
          <p:nvPr>
            <p:extLst>
              <p:ext uri="{D42A27DB-BD31-4B8C-83A1-F6EECF244321}">
                <p14:modId xmlns:p14="http://schemas.microsoft.com/office/powerpoint/2010/main" val="1551743151"/>
              </p:ext>
            </p:extLst>
          </p:nvPr>
        </p:nvGraphicFramePr>
        <p:xfrm>
          <a:off x="1043608" y="3573016"/>
          <a:ext cx="4176465" cy="2520280"/>
        </p:xfrm>
        <a:graphic>
          <a:graphicData uri="http://schemas.openxmlformats.org/drawingml/2006/table">
            <a:tbl>
              <a:tblPr>
                <a:tableStyleId>{5C22544A-7EE6-4342-B048-85BDC9FD1C3A}</a:tableStyleId>
              </a:tblPr>
              <a:tblGrid>
                <a:gridCol w="835293"/>
                <a:gridCol w="835293"/>
                <a:gridCol w="835293"/>
                <a:gridCol w="835293"/>
                <a:gridCol w="835293"/>
              </a:tblGrid>
              <a:tr h="63007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007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007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007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799920" y="2340720"/>
              <a:ext cx="8171280" cy="4249800"/>
            </p14:xfrm>
          </p:contentPart>
        </mc:Choice>
        <mc:Fallback>
          <p:pic>
            <p:nvPicPr>
              <p:cNvPr id="4" name="墨迹 3"/>
              <p:cNvPicPr/>
              <p:nvPr/>
            </p:nvPicPr>
            <p:blipFill>
              <a:blip r:embed="rId3"/>
              <a:stretch>
                <a:fillRect/>
              </a:stretch>
            </p:blipFill>
            <p:spPr>
              <a:xfrm>
                <a:off x="783360" y="2332440"/>
                <a:ext cx="8204400" cy="4262400"/>
              </a:xfrm>
              <a:prstGeom prst="rect">
                <a:avLst/>
              </a:prstGeom>
            </p:spPr>
          </p:pic>
        </mc:Fallback>
      </mc:AlternateContent>
    </p:spTree>
    <p:extLst>
      <p:ext uri="{BB962C8B-B14F-4D97-AF65-F5344CB8AC3E}">
        <p14:creationId xmlns:p14="http://schemas.microsoft.com/office/powerpoint/2010/main" val="50946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00063" y="785813"/>
            <a:ext cx="7467600" cy="560387"/>
          </a:xfrm>
        </p:spPr>
        <p:txBody>
          <a:bodyPr>
            <a:noAutofit/>
          </a:bodyPr>
          <a:lstStyle/>
          <a:p>
            <a:pPr>
              <a:defRPr/>
            </a:pPr>
            <a:r>
              <a:rPr lang="zh-CN" altLang="en-US" dirty="0"/>
              <a:t>例</a:t>
            </a:r>
            <a:r>
              <a:rPr lang="en-US" altLang="zh-CN" dirty="0"/>
              <a:t>2</a:t>
            </a:r>
            <a:r>
              <a:rPr lang="zh-CN" altLang="en-US" dirty="0"/>
              <a:t>：路径条数问题</a:t>
            </a:r>
            <a:endParaRPr lang="zh-CN" altLang="en-US" dirty="0" smtClean="0"/>
          </a:p>
        </p:txBody>
      </p:sp>
      <p:sp>
        <p:nvSpPr>
          <p:cNvPr id="3" name="内容占位符 2"/>
          <p:cNvSpPr>
            <a:spLocks noGrp="1"/>
          </p:cNvSpPr>
          <p:nvPr>
            <p:ph idx="1"/>
          </p:nvPr>
        </p:nvSpPr>
        <p:spPr>
          <a:xfrm>
            <a:off x="395536" y="1412776"/>
            <a:ext cx="8072438" cy="4873625"/>
          </a:xfrm>
        </p:spPr>
        <p:txBody>
          <a:bodyPr>
            <a:normAutofit/>
          </a:bodyPr>
          <a:lstStyle/>
          <a:p>
            <a:pPr marL="274320" indent="-274320" eaLnBrk="1" fontAlgn="auto" hangingPunct="1">
              <a:spcAft>
                <a:spcPts val="0"/>
              </a:spcAft>
              <a:buClr>
                <a:schemeClr val="accent3"/>
              </a:buClr>
              <a:buFont typeface="Wingdings 2"/>
              <a:buChar char=""/>
              <a:defRPr/>
            </a:pP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第一步：确定状态</a:t>
            </a:r>
            <a:r>
              <a:rPr lang="en-US" altLang="zh-CN"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a:t>
            </a: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原问题是啥？子问题是啥？</a:t>
            </a:r>
            <a:endParaRPr lang="en-US" altLang="zh-CN"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endParaRPr>
          </a:p>
          <a:p>
            <a:pPr>
              <a:defRPr/>
            </a:pPr>
            <a:r>
              <a:rPr lang="zh-CN" altLang="en-US" dirty="0" smtClean="0">
                <a:latin typeface="Arial" pitchFamily="34" charset="0"/>
              </a:rPr>
              <a:t>原问题：从</a:t>
            </a:r>
            <a:r>
              <a:rPr lang="en-US" altLang="zh-CN" dirty="0" smtClean="0">
                <a:latin typeface="Arial" pitchFamily="34" charset="0"/>
              </a:rPr>
              <a:t>(0</a:t>
            </a:r>
            <a:r>
              <a:rPr lang="en-US" altLang="zh-CN" dirty="0">
                <a:latin typeface="Arial" pitchFamily="34" charset="0"/>
              </a:rPr>
              <a:t>,</a:t>
            </a:r>
            <a:r>
              <a:rPr lang="en-US" altLang="zh-CN" dirty="0" smtClean="0">
                <a:latin typeface="Arial" pitchFamily="34" charset="0"/>
              </a:rPr>
              <a:t>0</a:t>
            </a:r>
            <a:r>
              <a:rPr lang="en-US" altLang="zh-CN" dirty="0">
                <a:latin typeface="Arial" pitchFamily="34" charset="0"/>
              </a:rPr>
              <a:t>)</a:t>
            </a:r>
            <a:r>
              <a:rPr lang="zh-CN" altLang="en-US" dirty="0" smtClean="0">
                <a:latin typeface="Arial" pitchFamily="34" charset="0"/>
              </a:rPr>
              <a:t>走到</a:t>
            </a:r>
            <a:r>
              <a:rPr lang="en-US" altLang="zh-CN" dirty="0" smtClean="0">
                <a:latin typeface="Arial" pitchFamily="34" charset="0"/>
              </a:rPr>
              <a:t>(</a:t>
            </a:r>
            <a:r>
              <a:rPr lang="en-US" altLang="zh-CN" dirty="0" err="1" smtClean="0">
                <a:latin typeface="Arial" pitchFamily="34" charset="0"/>
              </a:rPr>
              <a:t>n</a:t>
            </a:r>
            <a:r>
              <a:rPr lang="en-US" altLang="zh-CN" dirty="0" err="1">
                <a:latin typeface="Arial" pitchFamily="34" charset="0"/>
              </a:rPr>
              <a:t>,</a:t>
            </a:r>
            <a:r>
              <a:rPr lang="en-US" altLang="zh-CN" dirty="0" err="1" smtClean="0">
                <a:latin typeface="Arial" pitchFamily="34" charset="0"/>
              </a:rPr>
              <a:t>m</a:t>
            </a:r>
            <a:r>
              <a:rPr lang="en-US" altLang="zh-CN" dirty="0">
                <a:latin typeface="Arial" pitchFamily="34" charset="0"/>
              </a:rPr>
              <a:t>)</a:t>
            </a:r>
            <a:r>
              <a:rPr lang="zh-CN" altLang="en-US" dirty="0" smtClean="0">
                <a:latin typeface="Arial" pitchFamily="34" charset="0"/>
              </a:rPr>
              <a:t>的路径数</a:t>
            </a:r>
            <a:endParaRPr lang="en-US" altLang="zh-CN" dirty="0" smtClean="0">
              <a:latin typeface="Arial" pitchFamily="34" charset="0"/>
            </a:endParaRPr>
          </a:p>
          <a:p>
            <a:pPr>
              <a:defRPr/>
            </a:pPr>
            <a:r>
              <a:rPr lang="zh-CN" altLang="en-US" dirty="0">
                <a:latin typeface="Arial" pitchFamily="34" charset="0"/>
              </a:rPr>
              <a:t>子</a:t>
            </a:r>
            <a:r>
              <a:rPr lang="zh-CN" altLang="en-US" dirty="0" smtClean="0">
                <a:latin typeface="Arial" pitchFamily="34" charset="0"/>
              </a:rPr>
              <a:t>问题：从</a:t>
            </a:r>
            <a:r>
              <a:rPr lang="en-US" altLang="zh-CN" dirty="0">
                <a:latin typeface="Arial" pitchFamily="34" charset="0"/>
              </a:rPr>
              <a:t>(</a:t>
            </a:r>
            <a:r>
              <a:rPr lang="en-US" altLang="zh-CN" dirty="0" smtClean="0">
                <a:latin typeface="Arial" pitchFamily="34" charset="0"/>
              </a:rPr>
              <a:t>0,0)</a:t>
            </a:r>
            <a:r>
              <a:rPr lang="zh-CN" altLang="en-US" dirty="0" smtClean="0">
                <a:latin typeface="Arial" pitchFamily="34" charset="0"/>
              </a:rPr>
              <a:t>走到</a:t>
            </a:r>
            <a:r>
              <a:rPr lang="en-US" altLang="zh-CN" dirty="0" smtClean="0">
                <a:latin typeface="Arial" pitchFamily="34" charset="0"/>
              </a:rPr>
              <a:t>(</a:t>
            </a:r>
            <a:r>
              <a:rPr lang="en-US" altLang="zh-CN" dirty="0" err="1" smtClean="0">
                <a:latin typeface="Arial" pitchFamily="34" charset="0"/>
              </a:rPr>
              <a:t>i,j</a:t>
            </a:r>
            <a:r>
              <a:rPr lang="en-US" altLang="zh-CN" dirty="0">
                <a:latin typeface="Arial" pitchFamily="34" charset="0"/>
              </a:rPr>
              <a:t>)</a:t>
            </a:r>
            <a:r>
              <a:rPr lang="zh-CN" altLang="en-US" dirty="0" smtClean="0">
                <a:latin typeface="Arial" pitchFamily="34" charset="0"/>
              </a:rPr>
              <a:t>的</a:t>
            </a:r>
            <a:r>
              <a:rPr lang="zh-CN" altLang="en-US" dirty="0">
                <a:latin typeface="Arial" pitchFamily="34" charset="0"/>
              </a:rPr>
              <a:t>路径</a:t>
            </a:r>
            <a:r>
              <a:rPr lang="zh-CN" altLang="en-US" dirty="0" smtClean="0">
                <a:latin typeface="Arial" pitchFamily="34" charset="0"/>
              </a:rPr>
              <a:t>数</a:t>
            </a:r>
            <a:endParaRPr lang="en-US" altLang="zh-CN" dirty="0" smtClean="0">
              <a:latin typeface="Arial" pitchFamily="34" charset="0"/>
            </a:endParaRPr>
          </a:p>
          <a:p>
            <a:pPr>
              <a:defRPr/>
            </a:pPr>
            <a:r>
              <a:rPr lang="en-US" altLang="zh-CN" dirty="0" smtClean="0">
                <a:latin typeface="Arial" pitchFamily="34" charset="0"/>
              </a:rPr>
              <a:t>f[</a:t>
            </a:r>
            <a:r>
              <a:rPr lang="en-US" altLang="zh-CN" dirty="0" err="1" smtClean="0">
                <a:latin typeface="Arial" pitchFamily="34" charset="0"/>
              </a:rPr>
              <a:t>i</a:t>
            </a:r>
            <a:r>
              <a:rPr lang="en-US" altLang="zh-CN" dirty="0">
                <a:latin typeface="Arial" pitchFamily="34" charset="0"/>
              </a:rPr>
              <a:t>][j]</a:t>
            </a:r>
            <a:r>
              <a:rPr lang="zh-CN" altLang="en-US" dirty="0">
                <a:latin typeface="Arial" pitchFamily="34" charset="0"/>
              </a:rPr>
              <a:t>表示从左上角</a:t>
            </a:r>
            <a:r>
              <a:rPr lang="zh-CN" altLang="en-US" dirty="0" smtClean="0">
                <a:latin typeface="Arial" pitchFamily="34" charset="0"/>
              </a:rPr>
              <a:t>走到</a:t>
            </a:r>
            <a:r>
              <a:rPr lang="en-US" altLang="zh-CN" dirty="0" smtClean="0">
                <a:latin typeface="Arial" pitchFamily="34" charset="0"/>
              </a:rPr>
              <a:t> </a:t>
            </a:r>
            <a:r>
              <a:rPr lang="en-US" altLang="zh-CN" dirty="0">
                <a:latin typeface="Arial" pitchFamily="34" charset="0"/>
              </a:rPr>
              <a:t>(</a:t>
            </a:r>
            <a:r>
              <a:rPr lang="en-US" altLang="zh-CN" dirty="0" err="1">
                <a:latin typeface="Arial" pitchFamily="34" charset="0"/>
              </a:rPr>
              <a:t>i,j</a:t>
            </a:r>
            <a:r>
              <a:rPr lang="en-US" altLang="zh-CN" dirty="0">
                <a:latin typeface="Arial" pitchFamily="34" charset="0"/>
              </a:rPr>
              <a:t>)</a:t>
            </a:r>
            <a:r>
              <a:rPr lang="zh-CN" altLang="en-US" dirty="0" smtClean="0">
                <a:latin typeface="Arial" pitchFamily="34" charset="0"/>
              </a:rPr>
              <a:t>点</a:t>
            </a:r>
            <a:r>
              <a:rPr lang="zh-CN" altLang="en-US" dirty="0">
                <a:latin typeface="Arial" pitchFamily="34" charset="0"/>
              </a:rPr>
              <a:t>的路径条数</a:t>
            </a:r>
            <a:r>
              <a:rPr lang="en-US" altLang="zh-CN" dirty="0">
                <a:latin typeface="Arial" pitchFamily="34" charset="0"/>
              </a:rPr>
              <a:t>,</a:t>
            </a:r>
          </a:p>
          <a:p>
            <a:pPr marL="274320" indent="-274320" eaLnBrk="1" fontAlgn="auto" hangingPunct="1">
              <a:spcAft>
                <a:spcPts val="0"/>
              </a:spcAft>
              <a:buClr>
                <a:schemeClr val="accent3"/>
              </a:buClr>
              <a:buFont typeface="Wingdings 2"/>
              <a:buChar char=""/>
              <a:defRPr/>
            </a:pP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第二步：确定状态转移方程和边界</a:t>
            </a:r>
            <a:endParaRPr lang="en-US" altLang="zh-CN"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endParaRPr>
          </a:p>
          <a:p>
            <a:pPr>
              <a:defRPr/>
            </a:pPr>
            <a:r>
              <a:rPr lang="en-US" altLang="zh-CN" dirty="0">
                <a:latin typeface="Arial" pitchFamily="34" charset="0"/>
              </a:rPr>
              <a:t>f[</a:t>
            </a:r>
            <a:r>
              <a:rPr lang="en-US" altLang="zh-CN" dirty="0" err="1">
                <a:latin typeface="Arial" pitchFamily="34" charset="0"/>
              </a:rPr>
              <a:t>i</a:t>
            </a:r>
            <a:r>
              <a:rPr lang="en-US" altLang="zh-CN" dirty="0">
                <a:latin typeface="Arial" pitchFamily="34" charset="0"/>
              </a:rPr>
              <a:t>][j] = f[i-1][j] + f[</a:t>
            </a:r>
            <a:r>
              <a:rPr lang="en-US" altLang="zh-CN" dirty="0" err="1">
                <a:latin typeface="Arial" pitchFamily="34" charset="0"/>
              </a:rPr>
              <a:t>i</a:t>
            </a:r>
            <a:r>
              <a:rPr lang="en-US" altLang="zh-CN" dirty="0">
                <a:latin typeface="Arial" pitchFamily="34" charset="0"/>
              </a:rPr>
              <a:t>][j-1]</a:t>
            </a:r>
          </a:p>
          <a:p>
            <a:pPr>
              <a:defRPr/>
            </a:pPr>
            <a:r>
              <a:rPr lang="en-US" altLang="zh-CN" dirty="0">
                <a:latin typeface="Arial" pitchFamily="34" charset="0"/>
              </a:rPr>
              <a:t>f[1][1] = 0; </a:t>
            </a:r>
            <a:endParaRPr lang="zh-CN" altLang="en-US" dirty="0">
              <a:latin typeface="Arial" pitchFamily="34" charset="0"/>
            </a:endParaRPr>
          </a:p>
          <a:p>
            <a:pPr>
              <a:defRPr/>
            </a:pP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第三步：考虑是否需要优化</a:t>
            </a:r>
            <a:endParaRPr lang="en-US" altLang="zh-CN"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endParaRPr>
          </a:p>
          <a:p>
            <a:pPr>
              <a:defRPr/>
            </a:pP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第四步：确定实现方法</a:t>
            </a:r>
            <a:endParaRPr lang="en-US" altLang="zh-CN" dirty="0" smtClean="0">
              <a:latin typeface="Arial" pitchFamily="34" charset="0"/>
            </a:endParaRPr>
          </a:p>
          <a:p>
            <a:pPr marL="274320" indent="-274320" eaLnBrk="1" fontAlgn="auto" hangingPunct="1">
              <a:spcAft>
                <a:spcPts val="0"/>
              </a:spcAft>
              <a:buClr>
                <a:schemeClr val="accent3"/>
              </a:buClr>
              <a:buFont typeface="Wingdings 2"/>
              <a:buChar char=""/>
              <a:defRPr/>
            </a:pPr>
            <a:endParaRPr lang="zh-CN" altLang="en-US" dirty="0">
              <a:latin typeface="Arial" pitchFamily="34" charset="0"/>
            </a:endParaRPr>
          </a:p>
        </p:txBody>
      </p:sp>
      <mc:AlternateContent xmlns:mc="http://schemas.openxmlformats.org/markup-compatibility/2006">
        <mc:Choice xmlns:p14="http://schemas.microsoft.com/office/powerpoint/2010/main" Requires="p14">
          <p:contentPart p14:bwMode="auto" r:id="rId2">
            <p14:nvContentPartPr>
              <p14:cNvPr id="2" name="墨迹 1"/>
              <p14:cNvContentPartPr/>
              <p14:nvPr/>
            </p14:nvContentPartPr>
            <p14:xfrm>
              <a:off x="2042280" y="4259520"/>
              <a:ext cx="15480" cy="450000"/>
            </p14:xfrm>
          </p:contentPart>
        </mc:Choice>
        <mc:Fallback>
          <p:pic>
            <p:nvPicPr>
              <p:cNvPr id="2" name="墨迹 1"/>
              <p:cNvPicPr/>
              <p:nvPr/>
            </p:nvPicPr>
            <p:blipFill>
              <a:blip r:embed="rId3"/>
              <a:stretch>
                <a:fillRect/>
              </a:stretch>
            </p:blipFill>
            <p:spPr>
              <a:xfrm>
                <a:off x="2032920" y="4250160"/>
                <a:ext cx="34200" cy="468720"/>
              </a:xfrm>
              <a:prstGeom prst="rect">
                <a:avLst/>
              </a:prstGeom>
            </p:spPr>
          </p:pic>
        </mc:Fallback>
      </mc:AlternateContent>
    </p:spTree>
    <p:extLst>
      <p:ext uri="{BB962C8B-B14F-4D97-AF65-F5344CB8AC3E}">
        <p14:creationId xmlns:p14="http://schemas.microsoft.com/office/powerpoint/2010/main" val="338811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扩展</a:t>
            </a:r>
            <a:r>
              <a:rPr lang="en-US" altLang="zh-CN" dirty="0" smtClean="0"/>
              <a:t>2.1</a:t>
            </a:r>
            <a:r>
              <a:rPr lang="zh-CN" altLang="en-US" dirty="0" smtClean="0"/>
              <a:t>：过河卒</a:t>
            </a:r>
            <a:endParaRPr lang="zh-CN" altLang="en-US" dirty="0"/>
          </a:p>
        </p:txBody>
      </p:sp>
      <p:sp>
        <p:nvSpPr>
          <p:cNvPr id="3" name="内容占位符 2"/>
          <p:cNvSpPr>
            <a:spLocks noGrp="1"/>
          </p:cNvSpPr>
          <p:nvPr>
            <p:ph idx="1"/>
          </p:nvPr>
        </p:nvSpPr>
        <p:spPr/>
        <p:txBody>
          <a:bodyPr>
            <a:normAutofit/>
          </a:bodyPr>
          <a:lstStyle/>
          <a:p>
            <a:pPr>
              <a:defRPr/>
            </a:pPr>
            <a:r>
              <a:rPr lang="zh-CN" altLang="en-US" dirty="0">
                <a:latin typeface="Arial" pitchFamily="34" charset="0"/>
              </a:rPr>
              <a:t>棋盘上</a:t>
            </a:r>
            <a:r>
              <a:rPr lang="en-US" altLang="zh-CN" dirty="0">
                <a:latin typeface="Arial" pitchFamily="34" charset="0"/>
              </a:rPr>
              <a:t>A</a:t>
            </a:r>
            <a:r>
              <a:rPr lang="zh-CN" altLang="en-US" dirty="0">
                <a:latin typeface="Arial" pitchFamily="34" charset="0"/>
              </a:rPr>
              <a:t>点有一个过河卒，需要走到目标</a:t>
            </a:r>
            <a:r>
              <a:rPr lang="en-US" altLang="zh-CN" dirty="0">
                <a:latin typeface="Arial" pitchFamily="34" charset="0"/>
              </a:rPr>
              <a:t>B</a:t>
            </a:r>
            <a:r>
              <a:rPr lang="zh-CN" altLang="en-US" dirty="0">
                <a:latin typeface="Arial" pitchFamily="34" charset="0"/>
              </a:rPr>
              <a:t>点。卒行走的规则：可以向下、或者向右。同时在棋盘上</a:t>
            </a:r>
            <a:r>
              <a:rPr lang="en-US" altLang="zh-CN" dirty="0">
                <a:latin typeface="Arial" pitchFamily="34" charset="0"/>
              </a:rPr>
              <a:t>C</a:t>
            </a:r>
            <a:r>
              <a:rPr lang="zh-CN" altLang="en-US" dirty="0">
                <a:latin typeface="Arial" pitchFamily="34" charset="0"/>
              </a:rPr>
              <a:t>点有一个对方的马，该马所在的点和所有跳跃一步可达的点称为对方马的控制点。因此称之为“马拦过河卒”。</a:t>
            </a:r>
          </a:p>
          <a:p>
            <a:pPr>
              <a:defRPr/>
            </a:pPr>
            <a:r>
              <a:rPr lang="zh-CN" altLang="en-US" dirty="0">
                <a:latin typeface="Arial" pitchFamily="34" charset="0"/>
              </a:rPr>
              <a:t>棋盘用坐标表示，</a:t>
            </a:r>
            <a:r>
              <a:rPr lang="en-US" altLang="zh-CN" dirty="0">
                <a:latin typeface="Arial" pitchFamily="34" charset="0"/>
              </a:rPr>
              <a:t>A</a:t>
            </a:r>
            <a:r>
              <a:rPr lang="zh-CN" altLang="en-US" dirty="0">
                <a:latin typeface="Arial" pitchFamily="34" charset="0"/>
              </a:rPr>
              <a:t>点</a:t>
            </a:r>
            <a:r>
              <a:rPr lang="en-US" altLang="zh-CN" dirty="0">
                <a:latin typeface="Arial" pitchFamily="34" charset="0"/>
              </a:rPr>
              <a:t>(0, 0)</a:t>
            </a:r>
            <a:r>
              <a:rPr lang="zh-CN" altLang="en-US" dirty="0">
                <a:latin typeface="Arial" pitchFamily="34" charset="0"/>
              </a:rPr>
              <a:t>、</a:t>
            </a:r>
            <a:r>
              <a:rPr lang="en-US" altLang="zh-CN" dirty="0">
                <a:latin typeface="Arial" pitchFamily="34" charset="0"/>
              </a:rPr>
              <a:t>B</a:t>
            </a:r>
            <a:r>
              <a:rPr lang="zh-CN" altLang="en-US" dirty="0">
                <a:latin typeface="Arial" pitchFamily="34" charset="0"/>
              </a:rPr>
              <a:t>点</a:t>
            </a:r>
            <a:r>
              <a:rPr lang="en-US" altLang="zh-CN" dirty="0">
                <a:latin typeface="Arial" pitchFamily="34" charset="0"/>
              </a:rPr>
              <a:t>(n, m)(n, m</a:t>
            </a:r>
            <a:r>
              <a:rPr lang="zh-CN" altLang="en-US" dirty="0">
                <a:latin typeface="Arial" pitchFamily="34" charset="0"/>
              </a:rPr>
              <a:t>为不超过</a:t>
            </a:r>
            <a:r>
              <a:rPr lang="en-US" altLang="zh-CN" dirty="0">
                <a:latin typeface="Arial" pitchFamily="34" charset="0"/>
              </a:rPr>
              <a:t>20</a:t>
            </a:r>
            <a:r>
              <a:rPr lang="zh-CN" altLang="en-US" dirty="0">
                <a:latin typeface="Arial" pitchFamily="34" charset="0"/>
              </a:rPr>
              <a:t>的整数</a:t>
            </a:r>
            <a:r>
              <a:rPr lang="en-US" altLang="zh-CN" dirty="0">
                <a:latin typeface="Arial" pitchFamily="34" charset="0"/>
              </a:rPr>
              <a:t>)</a:t>
            </a:r>
            <a:r>
              <a:rPr lang="zh-CN" altLang="en-US" dirty="0">
                <a:latin typeface="Arial" pitchFamily="34" charset="0"/>
              </a:rPr>
              <a:t>，同样马的位置坐标是需要给出的。</a:t>
            </a:r>
          </a:p>
          <a:p>
            <a:pPr>
              <a:defRPr/>
            </a:pPr>
            <a:r>
              <a:rPr lang="zh-CN" altLang="en-US" dirty="0">
                <a:latin typeface="Arial" pitchFamily="34" charset="0"/>
              </a:rPr>
              <a:t>现在要求你计算出卒从</a:t>
            </a:r>
            <a:r>
              <a:rPr lang="en-US" altLang="zh-CN" dirty="0">
                <a:latin typeface="Arial" pitchFamily="34" charset="0"/>
              </a:rPr>
              <a:t>A</a:t>
            </a:r>
            <a:r>
              <a:rPr lang="zh-CN" altLang="en-US" dirty="0">
                <a:latin typeface="Arial" pitchFamily="34" charset="0"/>
              </a:rPr>
              <a:t>点能够到达</a:t>
            </a:r>
            <a:r>
              <a:rPr lang="en-US" altLang="zh-CN" dirty="0">
                <a:latin typeface="Arial" pitchFamily="34" charset="0"/>
              </a:rPr>
              <a:t>B</a:t>
            </a:r>
            <a:r>
              <a:rPr lang="zh-CN" altLang="en-US" dirty="0">
                <a:latin typeface="Arial" pitchFamily="34" charset="0"/>
              </a:rPr>
              <a:t>点的路径的条数，假设马的位置是固定不动的，并不是卒走一步马走一步。</a:t>
            </a:r>
          </a:p>
        </p:txBody>
      </p:sp>
    </p:spTree>
    <p:extLst>
      <p:ext uri="{BB962C8B-B14F-4D97-AF65-F5344CB8AC3E}">
        <p14:creationId xmlns:p14="http://schemas.microsoft.com/office/powerpoint/2010/main" val="2429235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3475" y="1991519"/>
            <a:ext cx="6877050" cy="4276725"/>
          </a:xfrm>
        </p:spPr>
      </p:pic>
    </p:spTree>
    <p:extLst>
      <p:ext uri="{BB962C8B-B14F-4D97-AF65-F5344CB8AC3E}">
        <p14:creationId xmlns:p14="http://schemas.microsoft.com/office/powerpoint/2010/main" val="2499737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rrowheads="1"/>
          </p:cNvSpPr>
          <p:nvPr>
            <p:ph type="title"/>
          </p:nvPr>
        </p:nvSpPr>
        <p:spPr>
          <a:xfrm>
            <a:off x="500034" y="714356"/>
            <a:ext cx="7543800" cy="819150"/>
          </a:xfrm>
        </p:spPr>
        <p:txBody>
          <a:bodyPr>
            <a:normAutofit/>
          </a:bodyPr>
          <a:lstStyle/>
          <a:p>
            <a:r>
              <a:rPr lang="zh-CN" altLang="en-US" dirty="0"/>
              <a:t>递归</a:t>
            </a:r>
            <a:r>
              <a:rPr lang="zh-HK" altLang="en-US" dirty="0"/>
              <a:t> </a:t>
            </a:r>
            <a:r>
              <a:rPr lang="en-US" altLang="zh-HK" dirty="0" err="1"/>
              <a:t>vs</a:t>
            </a:r>
            <a:r>
              <a:rPr lang="en-US" altLang="zh-HK" dirty="0"/>
              <a:t> </a:t>
            </a:r>
            <a:r>
              <a:rPr lang="zh-CN" altLang="en-US" dirty="0" smtClean="0"/>
              <a:t>递推</a:t>
            </a:r>
            <a:endParaRPr lang="zh-CN" altLang="en-GB" dirty="0"/>
          </a:p>
        </p:txBody>
      </p:sp>
      <p:sp>
        <p:nvSpPr>
          <p:cNvPr id="9219" name="Text Box 3"/>
          <p:cNvSpPr txBox="1">
            <a:spLocks noChangeArrowheads="1"/>
          </p:cNvSpPr>
          <p:nvPr/>
        </p:nvSpPr>
        <p:spPr bwMode="auto">
          <a:xfrm>
            <a:off x="357158" y="1857364"/>
            <a:ext cx="5976938" cy="1200329"/>
          </a:xfrm>
          <a:prstGeom prst="rect">
            <a:avLst/>
          </a:prstGeom>
          <a:solidFill>
            <a:schemeClr val="bg1"/>
          </a:solidFill>
          <a:ln w="9525">
            <a:solidFill>
              <a:schemeClr val="accent2"/>
            </a:solidFill>
            <a:miter lim="800000"/>
            <a:headEnd/>
            <a:tailEnd/>
          </a:ln>
          <a:effectLst>
            <a:outerShdw dist="107763" dir="2700000" algn="ctr" rotWithShape="0">
              <a:schemeClr val="bg2">
                <a:alpha val="50000"/>
              </a:schemeClr>
            </a:outerShdw>
          </a:effectLst>
        </p:spPr>
        <p:txBody>
          <a:bodyPr>
            <a:spAutoFit/>
          </a:bodyPr>
          <a:lstStyle/>
          <a:p>
            <a:pPr>
              <a:tabLst>
                <a:tab pos="571500" algn="l"/>
                <a:tab pos="1144588" algn="l"/>
              </a:tabLst>
            </a:pPr>
            <a:r>
              <a:rPr lang="zh-CN" altLang="en-GB" sz="2400" b="1" dirty="0">
                <a:latin typeface="Comic Sans MS" pitchFamily="66" charset="0"/>
                <a:ea typeface="PMingLiU" pitchFamily="18" charset="-120"/>
              </a:rPr>
              <a:t>递归版本</a:t>
            </a:r>
            <a:r>
              <a:rPr lang="en-GB" altLang="en-GB" sz="2400" b="1" dirty="0" smtClean="0">
                <a:latin typeface="Comic Sans MS" pitchFamily="66" charset="0"/>
                <a:ea typeface="PMingLiU" pitchFamily="18" charset="-120"/>
              </a:rPr>
              <a:t>:   </a:t>
            </a:r>
            <a:r>
              <a:rPr lang="zh-CN" altLang="en-US" sz="2400" b="1" dirty="0" smtClean="0">
                <a:latin typeface="Comic Sans MS" pitchFamily="66" charset="0"/>
                <a:ea typeface="PMingLiU" pitchFamily="18" charset="-120"/>
              </a:rPr>
              <a:t>求</a:t>
            </a:r>
            <a:r>
              <a:rPr lang="en-GB" altLang="en-US" sz="2400" b="1" dirty="0" smtClean="0">
                <a:latin typeface="Comic Sans MS" pitchFamily="66" charset="0"/>
                <a:ea typeface="PMingLiU" pitchFamily="18" charset="-120"/>
              </a:rPr>
              <a:t>F(n)</a:t>
            </a:r>
          </a:p>
          <a:p>
            <a:pPr eaLnBrk="0" hangingPunct="0">
              <a:tabLst>
                <a:tab pos="571500" algn="l"/>
                <a:tab pos="1144588" algn="l"/>
              </a:tabLst>
            </a:pPr>
            <a:r>
              <a:rPr lang="en-GB" sz="2400" dirty="0">
                <a:latin typeface="Times New Roman" pitchFamily="18" charset="0"/>
              </a:rPr>
              <a:t>1	</a:t>
            </a:r>
            <a:r>
              <a:rPr lang="en-GB" sz="2400" b="1" dirty="0">
                <a:solidFill>
                  <a:srgbClr val="996633"/>
                </a:solidFill>
                <a:latin typeface="Times New Roman" pitchFamily="18" charset="0"/>
              </a:rPr>
              <a:t>if</a:t>
            </a:r>
            <a:r>
              <a:rPr lang="en-GB" sz="2400" dirty="0">
                <a:latin typeface="Times New Roman" pitchFamily="18" charset="0"/>
              </a:rPr>
              <a:t> </a:t>
            </a:r>
            <a:r>
              <a:rPr lang="en-US" sz="2400" dirty="0" smtClean="0">
                <a:latin typeface="Times New Roman" pitchFamily="18" charset="0"/>
              </a:rPr>
              <a:t>(</a:t>
            </a:r>
            <a:r>
              <a:rPr lang="en-GB" sz="2400" i="1" dirty="0" smtClean="0">
                <a:latin typeface="Times New Roman" pitchFamily="18" charset="0"/>
              </a:rPr>
              <a:t>n</a:t>
            </a:r>
            <a:r>
              <a:rPr lang="en-GB" sz="2400" dirty="0" smtClean="0">
                <a:latin typeface="Times New Roman" pitchFamily="18" charset="0"/>
              </a:rPr>
              <a:t>==0 || </a:t>
            </a:r>
            <a:r>
              <a:rPr lang="en-GB" sz="2400" i="1" dirty="0" smtClean="0">
                <a:latin typeface="Times New Roman" pitchFamily="18" charset="0"/>
              </a:rPr>
              <a:t>n=</a:t>
            </a:r>
            <a:r>
              <a:rPr lang="en-GB" sz="2400" dirty="0" smtClean="0">
                <a:latin typeface="Times New Roman" pitchFamily="18" charset="0"/>
              </a:rPr>
              <a:t>=1)  </a:t>
            </a:r>
            <a:r>
              <a:rPr lang="en-US" altLang="zh-CN" sz="2400" b="1" dirty="0" smtClean="0">
                <a:solidFill>
                  <a:srgbClr val="996633"/>
                </a:solidFill>
                <a:latin typeface="Times New Roman" pitchFamily="18" charset="0"/>
              </a:rPr>
              <a:t>return </a:t>
            </a:r>
            <a:r>
              <a:rPr lang="en-US" altLang="zh-CN" sz="2400" dirty="0" smtClean="0">
                <a:latin typeface="Times New Roman" pitchFamily="18" charset="0"/>
              </a:rPr>
              <a:t>1</a:t>
            </a:r>
            <a:r>
              <a:rPr lang="zh-CN" altLang="en-US" sz="2400" dirty="0" smtClean="0">
                <a:latin typeface="Times New Roman" pitchFamily="18" charset="0"/>
              </a:rPr>
              <a:t>；</a:t>
            </a:r>
            <a:endParaRPr lang="en-GB" sz="2400" dirty="0">
              <a:latin typeface="Times New Roman" pitchFamily="18" charset="0"/>
            </a:endParaRPr>
          </a:p>
          <a:p>
            <a:pPr eaLnBrk="0" hangingPunct="0">
              <a:tabLst>
                <a:tab pos="571500" algn="l"/>
                <a:tab pos="1144588" algn="l"/>
              </a:tabLst>
            </a:pPr>
            <a:r>
              <a:rPr lang="en-GB" sz="2400" dirty="0" smtClean="0">
                <a:latin typeface="Times New Roman" pitchFamily="18" charset="0"/>
              </a:rPr>
              <a:t>2</a:t>
            </a:r>
            <a:r>
              <a:rPr lang="en-GB" sz="2400" dirty="0">
                <a:latin typeface="Times New Roman" pitchFamily="18" charset="0"/>
              </a:rPr>
              <a:t>	</a:t>
            </a:r>
            <a:r>
              <a:rPr lang="en-GB" sz="2400" b="1" dirty="0" smtClean="0">
                <a:solidFill>
                  <a:srgbClr val="996633"/>
                </a:solidFill>
                <a:latin typeface="Times New Roman" pitchFamily="18" charset="0"/>
              </a:rPr>
              <a:t>else  return </a:t>
            </a:r>
            <a:r>
              <a:rPr lang="en-GB" sz="2400" i="1" dirty="0">
                <a:latin typeface="Times New Roman" pitchFamily="18" charset="0"/>
              </a:rPr>
              <a:t>F</a:t>
            </a:r>
            <a:r>
              <a:rPr lang="en-GB" sz="2400" dirty="0">
                <a:latin typeface="Times New Roman" pitchFamily="18" charset="0"/>
              </a:rPr>
              <a:t>(</a:t>
            </a:r>
            <a:r>
              <a:rPr lang="en-GB" sz="2400" i="1" dirty="0">
                <a:latin typeface="Times New Roman" pitchFamily="18" charset="0"/>
              </a:rPr>
              <a:t>n</a:t>
            </a:r>
            <a:r>
              <a:rPr lang="en-GB" sz="2400" dirty="0">
                <a:latin typeface="Times New Roman" pitchFamily="18" charset="0"/>
              </a:rPr>
              <a:t>-1) + </a:t>
            </a:r>
            <a:r>
              <a:rPr lang="en-GB" sz="2400" i="1" dirty="0">
                <a:latin typeface="Times New Roman" pitchFamily="18" charset="0"/>
              </a:rPr>
              <a:t>F</a:t>
            </a:r>
            <a:r>
              <a:rPr lang="en-GB" sz="2400" dirty="0">
                <a:latin typeface="Times New Roman" pitchFamily="18" charset="0"/>
              </a:rPr>
              <a:t>(</a:t>
            </a:r>
            <a:r>
              <a:rPr lang="en-GB" sz="2400" i="1" dirty="0">
                <a:latin typeface="Times New Roman" pitchFamily="18" charset="0"/>
              </a:rPr>
              <a:t>n</a:t>
            </a:r>
            <a:r>
              <a:rPr lang="en-GB" sz="2400" dirty="0">
                <a:latin typeface="Times New Roman" pitchFamily="18" charset="0"/>
              </a:rPr>
              <a:t>-2</a:t>
            </a:r>
            <a:r>
              <a:rPr lang="en-GB" sz="2400" dirty="0" smtClean="0">
                <a:latin typeface="Times New Roman" pitchFamily="18" charset="0"/>
              </a:rPr>
              <a:t>);</a:t>
            </a:r>
            <a:endParaRPr lang="en-US" altLang="zh-CN" sz="2400" dirty="0">
              <a:latin typeface="Times New Roman" pitchFamily="18" charset="0"/>
            </a:endParaRPr>
          </a:p>
        </p:txBody>
      </p:sp>
      <p:sp>
        <p:nvSpPr>
          <p:cNvPr id="9220" name="Text Box 4"/>
          <p:cNvSpPr txBox="1">
            <a:spLocks noChangeArrowheads="1"/>
          </p:cNvSpPr>
          <p:nvPr/>
        </p:nvSpPr>
        <p:spPr bwMode="auto">
          <a:xfrm>
            <a:off x="285720" y="3929066"/>
            <a:ext cx="6913562" cy="1938992"/>
          </a:xfrm>
          <a:prstGeom prst="rect">
            <a:avLst/>
          </a:prstGeom>
          <a:solidFill>
            <a:schemeClr val="bg1"/>
          </a:solidFill>
          <a:ln w="9525">
            <a:solidFill>
              <a:schemeClr val="accent2"/>
            </a:solidFill>
            <a:miter lim="800000"/>
            <a:headEnd/>
            <a:tailEnd/>
          </a:ln>
          <a:effectLst>
            <a:outerShdw dist="107763" dir="2700000" algn="ctr" rotWithShape="0">
              <a:schemeClr val="bg2">
                <a:alpha val="50000"/>
              </a:schemeClr>
            </a:outerShdw>
          </a:effectLst>
        </p:spPr>
        <p:txBody>
          <a:bodyPr>
            <a:spAutoFit/>
          </a:bodyPr>
          <a:lstStyle/>
          <a:p>
            <a:pPr>
              <a:tabLst>
                <a:tab pos="571500" algn="l"/>
                <a:tab pos="1144588" algn="l"/>
              </a:tabLst>
            </a:pPr>
            <a:r>
              <a:rPr lang="zh-CN" altLang="en-US" sz="2400" b="1" dirty="0" smtClean="0">
                <a:latin typeface="Comic Sans MS" pitchFamily="66" charset="0"/>
                <a:ea typeface="PMingLiU" pitchFamily="18" charset="-120"/>
              </a:rPr>
              <a:t>递推</a:t>
            </a:r>
            <a:r>
              <a:rPr lang="en-GB" altLang="en-US" sz="2400" b="1" dirty="0" smtClean="0">
                <a:latin typeface="Comic Sans MS" pitchFamily="66" charset="0"/>
                <a:ea typeface="PMingLiU" pitchFamily="18" charset="-120"/>
              </a:rPr>
              <a:t>:  </a:t>
            </a:r>
            <a:r>
              <a:rPr lang="zh-CN" altLang="en-US" sz="2400" b="1" dirty="0" smtClean="0">
                <a:latin typeface="Comic Sans MS" pitchFamily="66" charset="0"/>
                <a:ea typeface="PMingLiU" pitchFamily="18" charset="-120"/>
              </a:rPr>
              <a:t>求</a:t>
            </a:r>
            <a:r>
              <a:rPr lang="en-GB" altLang="en-US" sz="2400" b="1" dirty="0" smtClean="0">
                <a:latin typeface="Comic Sans MS" pitchFamily="66" charset="0"/>
                <a:ea typeface="PMingLiU" pitchFamily="18" charset="-120"/>
              </a:rPr>
              <a:t>F(n)</a:t>
            </a:r>
          </a:p>
          <a:p>
            <a:pPr eaLnBrk="0" hangingPunct="0">
              <a:tabLst>
                <a:tab pos="571500" algn="l"/>
                <a:tab pos="1144588" algn="l"/>
              </a:tabLst>
            </a:pPr>
            <a:r>
              <a:rPr lang="en-GB" altLang="zh-HK" sz="2400" b="1" dirty="0">
                <a:latin typeface="Times New Roman" pitchFamily="18" charset="0"/>
              </a:rPr>
              <a:t>1</a:t>
            </a:r>
            <a:r>
              <a:rPr lang="en-GB" altLang="zh-HK" sz="2400" dirty="0">
                <a:latin typeface="Times" pitchFamily="18" charset="0"/>
                <a:ea typeface="PMingLiU" pitchFamily="18" charset="-120"/>
              </a:rPr>
              <a:t>	</a:t>
            </a:r>
            <a:r>
              <a:rPr lang="en-GB" sz="2400" b="1" dirty="0">
                <a:latin typeface="Times New Roman" pitchFamily="18" charset="0"/>
              </a:rPr>
              <a:t>A[0]</a:t>
            </a:r>
            <a:r>
              <a:rPr lang="en-GB" altLang="zh-HK" sz="2400" b="1" dirty="0">
                <a:latin typeface="Times New Roman" pitchFamily="18" charset="0"/>
              </a:rPr>
              <a:t> </a:t>
            </a:r>
            <a:r>
              <a:rPr lang="en-GB" sz="2400" b="1" dirty="0">
                <a:latin typeface="Times New Roman" pitchFamily="18" charset="0"/>
              </a:rPr>
              <a:t>=</a:t>
            </a:r>
            <a:r>
              <a:rPr lang="en-GB" altLang="zh-HK" sz="2400" b="1" dirty="0">
                <a:latin typeface="Times New Roman" pitchFamily="18" charset="0"/>
              </a:rPr>
              <a:t> </a:t>
            </a:r>
            <a:r>
              <a:rPr lang="en-GB" sz="2400" b="1" dirty="0">
                <a:latin typeface="Times New Roman" pitchFamily="18" charset="0"/>
              </a:rPr>
              <a:t>A[1</a:t>
            </a:r>
            <a:r>
              <a:rPr lang="en-GB" sz="2400" b="1" dirty="0" smtClean="0">
                <a:latin typeface="Times New Roman" pitchFamily="18" charset="0"/>
              </a:rPr>
              <a:t>] = 1</a:t>
            </a:r>
            <a:r>
              <a:rPr lang="en-GB" altLang="zh-HK" sz="2400" b="1" dirty="0" smtClean="0">
                <a:latin typeface="Times New Roman" pitchFamily="18" charset="0"/>
              </a:rPr>
              <a:t>;</a:t>
            </a:r>
            <a:endParaRPr lang="en-GB" sz="2400" b="1" dirty="0">
              <a:latin typeface="Times New Roman" pitchFamily="18" charset="0"/>
            </a:endParaRPr>
          </a:p>
          <a:p>
            <a:pPr eaLnBrk="0" hangingPunct="0">
              <a:tabLst>
                <a:tab pos="571500" algn="l"/>
                <a:tab pos="1144588" algn="l"/>
              </a:tabLst>
            </a:pPr>
            <a:r>
              <a:rPr lang="en-GB" altLang="zh-HK" sz="2400" b="1" dirty="0">
                <a:latin typeface="Times New Roman" pitchFamily="18" charset="0"/>
              </a:rPr>
              <a:t>2</a:t>
            </a:r>
            <a:r>
              <a:rPr lang="en-GB" altLang="zh-HK" sz="2400" b="1" dirty="0">
                <a:solidFill>
                  <a:srgbClr val="996633"/>
                </a:solidFill>
                <a:latin typeface="Times New Roman" pitchFamily="18" charset="0"/>
              </a:rPr>
              <a:t>	</a:t>
            </a:r>
            <a:r>
              <a:rPr lang="en-GB" sz="2400" b="1" dirty="0">
                <a:solidFill>
                  <a:srgbClr val="996633"/>
                </a:solidFill>
                <a:latin typeface="Times New Roman" pitchFamily="18" charset="0"/>
              </a:rPr>
              <a:t>for </a:t>
            </a:r>
            <a:r>
              <a:rPr lang="en-GB" sz="2400" b="1" dirty="0" smtClean="0">
                <a:latin typeface="Times New Roman" pitchFamily="18" charset="0"/>
              </a:rPr>
              <a:t>(</a:t>
            </a:r>
            <a:r>
              <a:rPr lang="en-GB" altLang="zh-HK" sz="2400" b="1" dirty="0" err="1" smtClean="0">
                <a:latin typeface="Times New Roman" pitchFamily="18" charset="0"/>
              </a:rPr>
              <a:t>i</a:t>
            </a:r>
            <a:r>
              <a:rPr lang="en-GB" altLang="zh-HK" sz="2400" b="1" dirty="0" smtClean="0">
                <a:latin typeface="Times New Roman" pitchFamily="18" charset="0"/>
              </a:rPr>
              <a:t> </a:t>
            </a:r>
            <a:r>
              <a:rPr lang="pt-BR" altLang="zh-HK" sz="2400" b="1" dirty="0" smtClean="0">
                <a:latin typeface="Times New Roman" pitchFamily="18" charset="0"/>
              </a:rPr>
              <a:t>=</a:t>
            </a:r>
            <a:r>
              <a:rPr lang="en-GB" altLang="zh-HK" sz="2400" b="1" dirty="0" smtClean="0">
                <a:latin typeface="Times New Roman" pitchFamily="18" charset="0"/>
              </a:rPr>
              <a:t>2; </a:t>
            </a:r>
            <a:r>
              <a:rPr lang="en-GB" altLang="zh-HK" sz="2400" b="1" dirty="0" err="1" smtClean="0">
                <a:latin typeface="Times New Roman" pitchFamily="18" charset="0"/>
              </a:rPr>
              <a:t>i</a:t>
            </a:r>
            <a:r>
              <a:rPr lang="en-GB" altLang="zh-HK" sz="2400" b="1" dirty="0" smtClean="0">
                <a:latin typeface="Times New Roman" pitchFamily="18" charset="0"/>
              </a:rPr>
              <a:t> &lt;= n ; </a:t>
            </a:r>
            <a:r>
              <a:rPr lang="en-GB" altLang="zh-HK" sz="2400" b="1" dirty="0" err="1" smtClean="0">
                <a:latin typeface="Times New Roman" pitchFamily="18" charset="0"/>
              </a:rPr>
              <a:t>i</a:t>
            </a:r>
            <a:r>
              <a:rPr lang="en-GB" altLang="zh-HK" sz="2400" b="1" dirty="0" smtClean="0">
                <a:latin typeface="Times New Roman" pitchFamily="18" charset="0"/>
              </a:rPr>
              <a:t>++)</a:t>
            </a:r>
            <a:endParaRPr lang="en-GB" sz="2400" b="1" dirty="0">
              <a:latin typeface="Times New Roman" pitchFamily="18" charset="0"/>
            </a:endParaRPr>
          </a:p>
          <a:p>
            <a:pPr eaLnBrk="0" hangingPunct="0">
              <a:tabLst>
                <a:tab pos="571500" algn="l"/>
                <a:tab pos="1144588" algn="l"/>
              </a:tabLst>
            </a:pPr>
            <a:r>
              <a:rPr lang="en-GB" altLang="zh-HK" sz="2400" b="1" dirty="0">
                <a:latin typeface="Times New Roman" pitchFamily="18" charset="0"/>
              </a:rPr>
              <a:t>3</a:t>
            </a:r>
            <a:r>
              <a:rPr lang="en-GB" altLang="zh-HK" sz="2400" b="1" dirty="0">
                <a:solidFill>
                  <a:srgbClr val="996633"/>
                </a:solidFill>
                <a:latin typeface="Times New Roman" pitchFamily="18" charset="0"/>
              </a:rPr>
              <a:t>		</a:t>
            </a:r>
            <a:r>
              <a:rPr lang="en-GB" sz="2400" b="1" dirty="0" smtClean="0">
                <a:latin typeface="Times New Roman" pitchFamily="18" charset="0"/>
              </a:rPr>
              <a:t>A[</a:t>
            </a:r>
            <a:r>
              <a:rPr lang="en-GB" sz="2400" b="1" dirty="0" err="1" smtClean="0">
                <a:latin typeface="Times New Roman" pitchFamily="18" charset="0"/>
              </a:rPr>
              <a:t>i</a:t>
            </a:r>
            <a:r>
              <a:rPr lang="en-GB" sz="2400" b="1" dirty="0" smtClean="0">
                <a:latin typeface="Times New Roman" pitchFamily="18" charset="0"/>
              </a:rPr>
              <a:t>]=A[i-1</a:t>
            </a:r>
            <a:r>
              <a:rPr lang="en-GB" sz="2400" b="1" dirty="0">
                <a:latin typeface="Times New Roman" pitchFamily="18" charset="0"/>
              </a:rPr>
              <a:t>]</a:t>
            </a:r>
            <a:r>
              <a:rPr lang="en-GB" altLang="zh-HK" sz="2400" b="1" dirty="0">
                <a:latin typeface="Times New Roman" pitchFamily="18" charset="0"/>
              </a:rPr>
              <a:t> </a:t>
            </a:r>
            <a:r>
              <a:rPr lang="en-GB" sz="2400" b="1" dirty="0">
                <a:latin typeface="Times New Roman" pitchFamily="18" charset="0"/>
              </a:rPr>
              <a:t>+</a:t>
            </a:r>
            <a:r>
              <a:rPr lang="en-GB" altLang="zh-HK" sz="2400" b="1" dirty="0">
                <a:latin typeface="Times New Roman" pitchFamily="18" charset="0"/>
              </a:rPr>
              <a:t> </a:t>
            </a:r>
            <a:r>
              <a:rPr lang="en-GB" sz="2400" b="1" dirty="0">
                <a:latin typeface="Times New Roman" pitchFamily="18" charset="0"/>
              </a:rPr>
              <a:t>A[i-2</a:t>
            </a:r>
            <a:r>
              <a:rPr lang="en-GB" sz="2400" b="1" dirty="0" smtClean="0">
                <a:latin typeface="Times New Roman" pitchFamily="18" charset="0"/>
              </a:rPr>
              <a:t>];</a:t>
            </a:r>
            <a:endParaRPr lang="en-GB" altLang="zh-HK" sz="2400" b="1" dirty="0">
              <a:latin typeface="Times New Roman" pitchFamily="18" charset="0"/>
            </a:endParaRPr>
          </a:p>
          <a:p>
            <a:pPr eaLnBrk="0" hangingPunct="0">
              <a:tabLst>
                <a:tab pos="571500" algn="l"/>
                <a:tab pos="1144588" algn="l"/>
              </a:tabLst>
            </a:pPr>
            <a:r>
              <a:rPr lang="en-US" altLang="zh-HK" sz="2400" b="1" dirty="0">
                <a:latin typeface="Times New Roman" pitchFamily="18" charset="0"/>
              </a:rPr>
              <a:t>4	</a:t>
            </a:r>
            <a:r>
              <a:rPr lang="en-US" altLang="zh-HK" sz="2400" b="1" dirty="0" smtClean="0">
                <a:solidFill>
                  <a:srgbClr val="996633"/>
                </a:solidFill>
                <a:latin typeface="Times New Roman" pitchFamily="18" charset="0"/>
              </a:rPr>
              <a:t>return</a:t>
            </a:r>
            <a:r>
              <a:rPr lang="en-US" altLang="zh-HK" sz="2400" b="1" dirty="0">
                <a:latin typeface="Times New Roman" pitchFamily="18" charset="0"/>
              </a:rPr>
              <a:t> A[n</a:t>
            </a:r>
            <a:r>
              <a:rPr lang="en-US" altLang="zh-HK" sz="2400" b="1" dirty="0" smtClean="0">
                <a:latin typeface="Times New Roman" pitchFamily="18" charset="0"/>
              </a:rPr>
              <a:t>];</a:t>
            </a:r>
            <a:endParaRPr lang="en-GB" sz="2400" b="1" dirty="0">
              <a:latin typeface="Times New Roman" pitchFamily="18" charset="0"/>
            </a:endParaRPr>
          </a:p>
        </p:txBody>
      </p:sp>
      <p:sp>
        <p:nvSpPr>
          <p:cNvPr id="9221" name="AutoShape 5"/>
          <p:cNvSpPr>
            <a:spLocks noChangeArrowheads="1"/>
          </p:cNvSpPr>
          <p:nvPr/>
        </p:nvSpPr>
        <p:spPr bwMode="auto">
          <a:xfrm>
            <a:off x="5214942" y="1500174"/>
            <a:ext cx="3929058" cy="1857388"/>
          </a:xfrm>
          <a:prstGeom prst="irregularSeal2">
            <a:avLst/>
          </a:prstGeom>
          <a:solidFill>
            <a:srgbClr val="EAEAEA"/>
          </a:solidFill>
          <a:ln w="9525">
            <a:solidFill>
              <a:schemeClr val="tx1"/>
            </a:solidFill>
            <a:miter lim="800000"/>
            <a:headEnd/>
            <a:tailEnd/>
          </a:ln>
          <a:effectLst/>
        </p:spPr>
        <p:txBody>
          <a:bodyPr wrap="none" anchor="ctr"/>
          <a:lstStyle/>
          <a:p>
            <a:pPr algn="ctr"/>
            <a:r>
              <a:rPr lang="zh-CN" altLang="en-US" sz="2800" b="1" dirty="0">
                <a:solidFill>
                  <a:schemeClr val="accent2"/>
                </a:solidFill>
                <a:latin typeface="Comic Sans MS" pitchFamily="66" charset="0"/>
                <a:ea typeface="PMingLiU" pitchFamily="18" charset="-120"/>
              </a:rPr>
              <a:t>太慢</a:t>
            </a:r>
            <a:r>
              <a:rPr lang="en-US" altLang="zh-HK" sz="2800" b="1" dirty="0" smtClean="0">
                <a:solidFill>
                  <a:schemeClr val="accent2"/>
                </a:solidFill>
                <a:latin typeface="Comic Sans MS" pitchFamily="66" charset="0"/>
                <a:ea typeface="PMingLiU" pitchFamily="18" charset="-120"/>
              </a:rPr>
              <a:t>!</a:t>
            </a:r>
            <a:r>
              <a:rPr lang="zh-CN" altLang="en-US" sz="2800" b="1" dirty="0" smtClean="0">
                <a:solidFill>
                  <a:schemeClr val="accent2"/>
                </a:solidFill>
                <a:latin typeface="Comic Sans MS" pitchFamily="66" charset="0"/>
                <a:ea typeface="PMingLiU" pitchFamily="18" charset="-120"/>
              </a:rPr>
              <a:t>需要优化</a:t>
            </a:r>
            <a:endParaRPr lang="en-GB" sz="2800" b="1" dirty="0">
              <a:solidFill>
                <a:schemeClr val="accent2"/>
              </a:solidFill>
              <a:latin typeface="Comic Sans MS" pitchFamily="66" charset="0"/>
            </a:endParaRPr>
          </a:p>
        </p:txBody>
      </p:sp>
      <p:sp>
        <p:nvSpPr>
          <p:cNvPr id="9222" name="AutoShape 6"/>
          <p:cNvSpPr>
            <a:spLocks noChangeArrowheads="1"/>
          </p:cNvSpPr>
          <p:nvPr/>
        </p:nvSpPr>
        <p:spPr bwMode="auto">
          <a:xfrm>
            <a:off x="4859338" y="4076700"/>
            <a:ext cx="4284662" cy="1296988"/>
          </a:xfrm>
          <a:prstGeom prst="horizontalScroll">
            <a:avLst>
              <a:gd name="adj" fmla="val 12500"/>
            </a:avLst>
          </a:prstGeom>
          <a:solidFill>
            <a:srgbClr val="FFCCCC"/>
          </a:solidFill>
          <a:ln w="9525">
            <a:solidFill>
              <a:schemeClr val="tx1"/>
            </a:solidFill>
            <a:round/>
            <a:headEnd/>
            <a:tailEnd/>
          </a:ln>
          <a:effectLst/>
        </p:spPr>
        <p:txBody>
          <a:bodyPr wrap="none" anchor="ctr"/>
          <a:lstStyle/>
          <a:p>
            <a:pPr algn="ctr"/>
            <a:r>
              <a:rPr lang="zh-CN" altLang="en-US" sz="2800" dirty="0">
                <a:solidFill>
                  <a:schemeClr val="accent2"/>
                </a:solidFill>
                <a:latin typeface="Comic Sans MS" pitchFamily="66" charset="0"/>
                <a:ea typeface="PMingLiU" pitchFamily="18" charset="-120"/>
              </a:rPr>
              <a:t>有效率</a:t>
            </a:r>
            <a:r>
              <a:rPr lang="en-US" altLang="zh-HK" sz="2800" dirty="0">
                <a:solidFill>
                  <a:schemeClr val="accent2"/>
                </a:solidFill>
                <a:latin typeface="Comic Sans MS" pitchFamily="66" charset="0"/>
                <a:ea typeface="PMingLiU" pitchFamily="18" charset="-120"/>
              </a:rPr>
              <a:t>!</a:t>
            </a:r>
          </a:p>
          <a:p>
            <a:pPr algn="ctr"/>
            <a:r>
              <a:rPr lang="zh-CN" altLang="en-US" sz="2800" dirty="0">
                <a:solidFill>
                  <a:schemeClr val="accent2"/>
                </a:solidFill>
                <a:latin typeface="Comic Sans MS" pitchFamily="66" charset="0"/>
                <a:ea typeface="PMingLiU" pitchFamily="18" charset="-120"/>
              </a:rPr>
              <a:t>算法复杂度是</a:t>
            </a:r>
            <a:r>
              <a:rPr lang="zh-HK" altLang="en-US" sz="2800" dirty="0">
                <a:solidFill>
                  <a:schemeClr val="accent2"/>
                </a:solidFill>
                <a:latin typeface="Comic Sans MS" pitchFamily="66" charset="0"/>
                <a:ea typeface="PMingLiU" pitchFamily="18" charset="-120"/>
              </a:rPr>
              <a:t> </a:t>
            </a:r>
            <a:r>
              <a:rPr lang="en-US" altLang="zh-HK" sz="2800" dirty="0">
                <a:solidFill>
                  <a:schemeClr val="accent2"/>
                </a:solidFill>
                <a:latin typeface="Comic Sans MS" pitchFamily="66" charset="0"/>
                <a:ea typeface="PMingLiU" pitchFamily="18" charset="-120"/>
              </a:rPr>
              <a:t>O(</a:t>
            </a:r>
            <a:r>
              <a:rPr lang="en-US" altLang="zh-HK" sz="2800" i="1" dirty="0">
                <a:solidFill>
                  <a:schemeClr val="accent2"/>
                </a:solidFill>
                <a:latin typeface="Times New Roman" pitchFamily="18" charset="0"/>
                <a:ea typeface="PMingLiU" pitchFamily="18" charset="-120"/>
              </a:rPr>
              <a:t>n</a:t>
            </a:r>
            <a:r>
              <a:rPr lang="en-US" altLang="zh-HK" sz="2800" dirty="0">
                <a:solidFill>
                  <a:schemeClr val="accent2"/>
                </a:solidFill>
                <a:latin typeface="Comic Sans MS" pitchFamily="66" charset="0"/>
                <a:ea typeface="PMingLiU" pitchFamily="18" charset="-120"/>
              </a:rPr>
              <a:t>)</a:t>
            </a:r>
            <a:endParaRPr lang="en-GB" sz="2800" dirty="0">
              <a:solidFill>
                <a:schemeClr val="accent2"/>
              </a:solidFill>
              <a:latin typeface="Comic Sans MS" pitchFamily="66" charset="0"/>
            </a:endParaRPr>
          </a:p>
        </p:txBody>
      </p:sp>
      <mc:AlternateContent xmlns:mc="http://schemas.openxmlformats.org/markup-compatibility/2006">
        <mc:Choice xmlns:p14="http://schemas.microsoft.com/office/powerpoint/2010/main" Requires="p14">
          <p:contentPart p14:bwMode="auto" r:id="rId2">
            <p14:nvContentPartPr>
              <p14:cNvPr id="2" name="墨迹 1"/>
              <p14:cNvContentPartPr/>
              <p14:nvPr/>
            </p14:nvContentPartPr>
            <p14:xfrm>
              <a:off x="624960" y="4328280"/>
              <a:ext cx="4511160" cy="1661400"/>
            </p14:xfrm>
          </p:contentPart>
        </mc:Choice>
        <mc:Fallback>
          <p:pic>
            <p:nvPicPr>
              <p:cNvPr id="2" name="墨迹 1"/>
              <p:cNvPicPr/>
              <p:nvPr/>
            </p:nvPicPr>
            <p:blipFill>
              <a:blip r:embed="rId3"/>
              <a:stretch>
                <a:fillRect/>
              </a:stretch>
            </p:blipFill>
            <p:spPr>
              <a:xfrm>
                <a:off x="615600" y="4318920"/>
                <a:ext cx="4529880" cy="16801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box(in)">
                                      <p:cBhvr>
                                        <p:cTn id="7" dur="500"/>
                                        <p:tgtEl>
                                          <p:spTgt spid="921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220"/>
                                        </p:tgtEl>
                                        <p:attrNameLst>
                                          <p:attrName>style.visibility</p:attrName>
                                        </p:attrNameLst>
                                      </p:cBhvr>
                                      <p:to>
                                        <p:strVal val="visible"/>
                                      </p:to>
                                    </p:set>
                                    <p:animEffect transition="in" filter="box(in)">
                                      <p:cBhvr>
                                        <p:cTn id="12" dur="500"/>
                                        <p:tgtEl>
                                          <p:spTgt spid="922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218"/>
                                        </p:tgtEl>
                                        <p:attrNameLst>
                                          <p:attrName>style.visibility</p:attrName>
                                        </p:attrNameLst>
                                      </p:cBhvr>
                                      <p:to>
                                        <p:strVal val="visible"/>
                                      </p:to>
                                    </p:set>
                                    <p:anim calcmode="lin" valueType="num">
                                      <p:cBhvr additive="base">
                                        <p:cTn id="17" dur="500" fill="hold"/>
                                        <p:tgtEl>
                                          <p:spTgt spid="9218"/>
                                        </p:tgtEl>
                                        <p:attrNameLst>
                                          <p:attrName>ppt_x</p:attrName>
                                        </p:attrNameLst>
                                      </p:cBhvr>
                                      <p:tavLst>
                                        <p:tav tm="0">
                                          <p:val>
                                            <p:strVal val="0-#ppt_w/2"/>
                                          </p:val>
                                        </p:tav>
                                        <p:tav tm="100000">
                                          <p:val>
                                            <p:strVal val="#ppt_x"/>
                                          </p:val>
                                        </p:tav>
                                      </p:tavLst>
                                    </p:anim>
                                    <p:anim calcmode="lin" valueType="num">
                                      <p:cBhvr additive="base">
                                        <p:cTn id="18" dur="500" fill="hold"/>
                                        <p:tgtEl>
                                          <p:spTgt spid="921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9219" grpId="0" animBg="1"/>
      <p:bldP spid="9220" grpId="0" animBg="1"/>
      <p:bldP spid="9221" grpId="0" animBg="1"/>
      <p:bldP spid="922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3</a:t>
            </a:r>
            <a:r>
              <a:rPr lang="zh-CN" altLang="en-US" dirty="0" smtClean="0"/>
              <a:t>：传球游戏</a:t>
            </a:r>
            <a:endParaRPr lang="zh-CN" altLang="en-US" dirty="0"/>
          </a:p>
        </p:txBody>
      </p:sp>
      <p:sp>
        <p:nvSpPr>
          <p:cNvPr id="3" name="内容占位符 2"/>
          <p:cNvSpPr>
            <a:spLocks noGrp="1"/>
          </p:cNvSpPr>
          <p:nvPr>
            <p:ph idx="1"/>
          </p:nvPr>
        </p:nvSpPr>
        <p:spPr/>
        <p:txBody>
          <a:bodyPr>
            <a:noAutofit/>
          </a:bodyPr>
          <a:lstStyle/>
          <a:p>
            <a:pPr>
              <a:defRPr/>
            </a:pPr>
            <a:r>
              <a:rPr lang="en-US" altLang="zh-CN" dirty="0" smtClean="0">
                <a:latin typeface="Arial" pitchFamily="34" charset="0"/>
              </a:rPr>
              <a:t>n</a:t>
            </a:r>
            <a:r>
              <a:rPr lang="zh-CN" altLang="en-US" dirty="0">
                <a:latin typeface="Arial" pitchFamily="34" charset="0"/>
              </a:rPr>
              <a:t>个同学站成一个圆圈，其中的一个同学手里拿着一个球，当老师吹哨子时开始传球，每个同学可以把球传给自己左右的两个同学中的一个（左右任意），当老师再次吹哨子时，传球</a:t>
            </a:r>
            <a:r>
              <a:rPr lang="zh-CN" altLang="en-US" dirty="0" smtClean="0">
                <a:latin typeface="Arial" pitchFamily="34" charset="0"/>
              </a:rPr>
              <a:t>停止</a:t>
            </a:r>
            <a:r>
              <a:rPr lang="zh-CN" altLang="en-US" dirty="0">
                <a:latin typeface="Arial" pitchFamily="34" charset="0"/>
              </a:rPr>
              <a:t>。</a:t>
            </a:r>
            <a:endParaRPr lang="en-US" altLang="zh-CN" dirty="0">
              <a:latin typeface="Arial" pitchFamily="34" charset="0"/>
            </a:endParaRPr>
          </a:p>
          <a:p>
            <a:pPr>
              <a:defRPr/>
            </a:pPr>
            <a:r>
              <a:rPr lang="zh-CN" altLang="en-US" dirty="0">
                <a:latin typeface="Arial" pitchFamily="34" charset="0"/>
              </a:rPr>
              <a:t>聪明的小蛮提出一个有趣的问题：有多少种不同的传球方法可以使得从小蛮手里开始传的球，传了</a:t>
            </a:r>
            <a:r>
              <a:rPr lang="en-US" altLang="zh-CN" dirty="0">
                <a:latin typeface="Arial" pitchFamily="34" charset="0"/>
              </a:rPr>
              <a:t>m</a:t>
            </a:r>
            <a:r>
              <a:rPr lang="zh-CN" altLang="en-US" dirty="0">
                <a:latin typeface="Arial" pitchFamily="34" charset="0"/>
              </a:rPr>
              <a:t>次以后，又回到小蛮手里。两种传球的方法被视作不同的方法，当且仅当这两种方法中，接到球的同学按接球顺序组成的序列是不同的。比如有</a:t>
            </a:r>
            <a:r>
              <a:rPr lang="en-US" altLang="zh-CN" dirty="0">
                <a:latin typeface="Arial" pitchFamily="34" charset="0"/>
              </a:rPr>
              <a:t>3</a:t>
            </a:r>
            <a:r>
              <a:rPr lang="zh-CN" altLang="en-US" dirty="0">
                <a:latin typeface="Arial" pitchFamily="34" charset="0"/>
              </a:rPr>
              <a:t>个同学</a:t>
            </a:r>
            <a:r>
              <a:rPr lang="en-US" altLang="zh-CN" dirty="0">
                <a:latin typeface="Arial" pitchFamily="34" charset="0"/>
              </a:rPr>
              <a:t>1</a:t>
            </a:r>
            <a:r>
              <a:rPr lang="zh-CN" altLang="en-US" dirty="0">
                <a:latin typeface="Arial" pitchFamily="34" charset="0"/>
              </a:rPr>
              <a:t>号、</a:t>
            </a:r>
            <a:r>
              <a:rPr lang="en-US" altLang="zh-CN" dirty="0">
                <a:latin typeface="Arial" pitchFamily="34" charset="0"/>
              </a:rPr>
              <a:t>2</a:t>
            </a:r>
            <a:r>
              <a:rPr lang="zh-CN" altLang="en-US" dirty="0">
                <a:latin typeface="Arial" pitchFamily="34" charset="0"/>
              </a:rPr>
              <a:t>号、</a:t>
            </a:r>
            <a:r>
              <a:rPr lang="en-US" altLang="zh-CN" dirty="0">
                <a:latin typeface="Arial" pitchFamily="34" charset="0"/>
              </a:rPr>
              <a:t>3</a:t>
            </a:r>
            <a:r>
              <a:rPr lang="zh-CN" altLang="en-US" dirty="0">
                <a:latin typeface="Arial" pitchFamily="34" charset="0"/>
              </a:rPr>
              <a:t>号，并假设小蛮为</a:t>
            </a:r>
            <a:r>
              <a:rPr lang="en-US" altLang="zh-CN" dirty="0">
                <a:latin typeface="Arial" pitchFamily="34" charset="0"/>
              </a:rPr>
              <a:t>1</a:t>
            </a:r>
            <a:r>
              <a:rPr lang="zh-CN" altLang="en-US" dirty="0">
                <a:latin typeface="Arial" pitchFamily="34" charset="0"/>
              </a:rPr>
              <a:t>号，球传了</a:t>
            </a:r>
            <a:r>
              <a:rPr lang="en-US" altLang="zh-CN" dirty="0">
                <a:latin typeface="Arial" pitchFamily="34" charset="0"/>
              </a:rPr>
              <a:t>3</a:t>
            </a:r>
            <a:r>
              <a:rPr lang="zh-CN" altLang="en-US" dirty="0">
                <a:latin typeface="Arial" pitchFamily="34" charset="0"/>
              </a:rPr>
              <a:t>次回到小蛮手里的方式有</a:t>
            </a:r>
            <a:r>
              <a:rPr lang="en-US" altLang="zh-CN" dirty="0">
                <a:latin typeface="Arial" pitchFamily="34" charset="0"/>
              </a:rPr>
              <a:t>1-&gt;2-&gt;3-&gt;1</a:t>
            </a:r>
            <a:r>
              <a:rPr lang="zh-CN" altLang="en-US" dirty="0">
                <a:latin typeface="Arial" pitchFamily="34" charset="0"/>
              </a:rPr>
              <a:t>和</a:t>
            </a:r>
            <a:r>
              <a:rPr lang="en-US" altLang="zh-CN" dirty="0">
                <a:latin typeface="Arial" pitchFamily="34" charset="0"/>
              </a:rPr>
              <a:t>1-&gt;3-&gt;2-&gt;1</a:t>
            </a:r>
            <a:r>
              <a:rPr lang="zh-CN" altLang="en-US" dirty="0">
                <a:latin typeface="Arial" pitchFamily="34" charset="0"/>
              </a:rPr>
              <a:t>，共</a:t>
            </a:r>
            <a:r>
              <a:rPr lang="en-US" altLang="zh-CN" dirty="0">
                <a:latin typeface="Arial" pitchFamily="34" charset="0"/>
              </a:rPr>
              <a:t>2</a:t>
            </a:r>
            <a:r>
              <a:rPr lang="zh-CN" altLang="en-US" dirty="0">
                <a:latin typeface="Arial" pitchFamily="34" charset="0"/>
              </a:rPr>
              <a:t>种。 </a:t>
            </a:r>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762120" y="60120"/>
              <a:ext cx="7102080" cy="5045760"/>
            </p14:xfrm>
          </p:contentPart>
        </mc:Choice>
        <mc:Fallback>
          <p:pic>
            <p:nvPicPr>
              <p:cNvPr id="4" name="墨迹 3"/>
              <p:cNvPicPr/>
              <p:nvPr/>
            </p:nvPicPr>
            <p:blipFill>
              <a:blip r:embed="rId3"/>
              <a:stretch>
                <a:fillRect/>
              </a:stretch>
            </p:blipFill>
            <p:spPr>
              <a:xfrm>
                <a:off x="752760" y="47880"/>
                <a:ext cx="7120800" cy="5067360"/>
              </a:xfrm>
              <a:prstGeom prst="rect">
                <a:avLst/>
              </a:prstGeom>
            </p:spPr>
          </p:pic>
        </mc:Fallback>
      </mc:AlternateContent>
    </p:spTree>
    <p:extLst>
      <p:ext uri="{BB962C8B-B14F-4D97-AF65-F5344CB8AC3E}">
        <p14:creationId xmlns:p14="http://schemas.microsoft.com/office/powerpoint/2010/main" val="5216620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00063" y="785813"/>
            <a:ext cx="7467600" cy="560387"/>
          </a:xfrm>
        </p:spPr>
        <p:txBody>
          <a:bodyPr>
            <a:noAutofit/>
          </a:bodyPr>
          <a:lstStyle/>
          <a:p>
            <a:pPr>
              <a:defRPr/>
            </a:pPr>
            <a:r>
              <a:rPr lang="zh-CN" altLang="en-US" dirty="0" smtClean="0"/>
              <a:t>例</a:t>
            </a:r>
            <a:r>
              <a:rPr lang="en-US" altLang="zh-CN" dirty="0" smtClean="0"/>
              <a:t>3</a:t>
            </a:r>
            <a:r>
              <a:rPr lang="zh-CN" altLang="en-US" dirty="0" smtClean="0"/>
              <a:t>：</a:t>
            </a:r>
            <a:r>
              <a:rPr lang="zh-CN" altLang="en-US" dirty="0"/>
              <a:t>传球游戏</a:t>
            </a:r>
            <a:endParaRPr lang="zh-CN" altLang="en-US" dirty="0" smtClean="0"/>
          </a:p>
        </p:txBody>
      </p:sp>
      <p:sp>
        <p:nvSpPr>
          <p:cNvPr id="3" name="内容占位符 2"/>
          <p:cNvSpPr>
            <a:spLocks noGrp="1"/>
          </p:cNvSpPr>
          <p:nvPr>
            <p:ph idx="1"/>
          </p:nvPr>
        </p:nvSpPr>
        <p:spPr>
          <a:xfrm>
            <a:off x="395536" y="1412776"/>
            <a:ext cx="8072438" cy="4873625"/>
          </a:xfrm>
        </p:spPr>
        <p:txBody>
          <a:bodyPr>
            <a:normAutofit lnSpcReduction="10000"/>
          </a:bodyPr>
          <a:lstStyle/>
          <a:p>
            <a:pPr marL="274320" indent="-274320" eaLnBrk="1" fontAlgn="auto" hangingPunct="1">
              <a:spcAft>
                <a:spcPts val="0"/>
              </a:spcAft>
              <a:buClr>
                <a:schemeClr val="accent3"/>
              </a:buClr>
              <a:buFont typeface="Wingdings 2"/>
              <a:buChar char=""/>
              <a:defRPr/>
            </a:pP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第一步：确定状态</a:t>
            </a:r>
            <a:r>
              <a:rPr lang="en-US" altLang="zh-CN"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a:t>
            </a: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原问题是啥？子问题是啥？</a:t>
            </a:r>
            <a:endParaRPr lang="en-US" altLang="zh-CN"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endParaRPr>
          </a:p>
          <a:p>
            <a:pPr>
              <a:defRPr/>
            </a:pPr>
            <a:r>
              <a:rPr lang="zh-CN" altLang="en-US" dirty="0" smtClean="0">
                <a:latin typeface="Arial" pitchFamily="34" charset="0"/>
              </a:rPr>
              <a:t>原问题：从</a:t>
            </a:r>
            <a:r>
              <a:rPr lang="en-US" altLang="zh-CN" dirty="0" smtClean="0">
                <a:latin typeface="Arial" pitchFamily="34" charset="0"/>
              </a:rPr>
              <a:t>1</a:t>
            </a:r>
            <a:r>
              <a:rPr lang="zh-CN" altLang="en-US" dirty="0" smtClean="0">
                <a:latin typeface="Arial" pitchFamily="34" charset="0"/>
              </a:rPr>
              <a:t>开始传球第</a:t>
            </a:r>
            <a:r>
              <a:rPr lang="en-US" altLang="zh-CN" dirty="0" smtClean="0">
                <a:latin typeface="Arial" pitchFamily="34" charset="0"/>
              </a:rPr>
              <a:t>m</a:t>
            </a:r>
            <a:r>
              <a:rPr lang="zh-CN" altLang="en-US" dirty="0" smtClean="0">
                <a:latin typeface="Arial" pitchFamily="34" charset="0"/>
              </a:rPr>
              <a:t>步球回到</a:t>
            </a:r>
            <a:r>
              <a:rPr lang="en-US" altLang="zh-CN" dirty="0">
                <a:latin typeface="Arial" pitchFamily="34" charset="0"/>
              </a:rPr>
              <a:t>1</a:t>
            </a:r>
            <a:r>
              <a:rPr lang="zh-CN" altLang="en-US" dirty="0" smtClean="0">
                <a:latin typeface="Arial" pitchFamily="34" charset="0"/>
              </a:rPr>
              <a:t>的方法数</a:t>
            </a:r>
            <a:endParaRPr lang="en-US" altLang="zh-CN" dirty="0" smtClean="0">
              <a:latin typeface="Arial" pitchFamily="34" charset="0"/>
            </a:endParaRPr>
          </a:p>
          <a:p>
            <a:pPr>
              <a:defRPr/>
            </a:pPr>
            <a:r>
              <a:rPr lang="zh-CN" altLang="en-US" dirty="0">
                <a:latin typeface="Arial" pitchFamily="34" charset="0"/>
              </a:rPr>
              <a:t>子</a:t>
            </a:r>
            <a:r>
              <a:rPr lang="zh-CN" altLang="en-US" dirty="0" smtClean="0">
                <a:latin typeface="Arial" pitchFamily="34" charset="0"/>
              </a:rPr>
              <a:t>问题：</a:t>
            </a:r>
            <a:r>
              <a:rPr lang="zh-CN" altLang="en-US" dirty="0">
                <a:latin typeface="Arial" pitchFamily="34" charset="0"/>
              </a:rPr>
              <a:t>从</a:t>
            </a:r>
            <a:r>
              <a:rPr lang="en-US" altLang="zh-CN" dirty="0">
                <a:latin typeface="Arial" pitchFamily="34" charset="0"/>
              </a:rPr>
              <a:t>1</a:t>
            </a:r>
            <a:r>
              <a:rPr lang="zh-CN" altLang="en-US" dirty="0">
                <a:latin typeface="Arial" pitchFamily="34" charset="0"/>
              </a:rPr>
              <a:t>开始传球</a:t>
            </a:r>
            <a:r>
              <a:rPr lang="zh-CN" altLang="en-US" dirty="0" smtClean="0">
                <a:latin typeface="Arial" pitchFamily="34" charset="0"/>
              </a:rPr>
              <a:t>第</a:t>
            </a:r>
            <a:r>
              <a:rPr lang="en-US" altLang="zh-CN" dirty="0" smtClean="0">
                <a:latin typeface="Arial" pitchFamily="34" charset="0"/>
              </a:rPr>
              <a:t>i</a:t>
            </a:r>
            <a:r>
              <a:rPr lang="zh-CN" altLang="en-US" dirty="0" smtClean="0">
                <a:latin typeface="Arial" pitchFamily="34" charset="0"/>
              </a:rPr>
              <a:t>步球到达</a:t>
            </a:r>
            <a:r>
              <a:rPr lang="en-US" altLang="zh-CN" dirty="0">
                <a:latin typeface="Arial" pitchFamily="34" charset="0"/>
              </a:rPr>
              <a:t>j</a:t>
            </a:r>
            <a:r>
              <a:rPr lang="zh-CN" altLang="en-US" dirty="0" smtClean="0">
                <a:latin typeface="Arial" pitchFamily="34" charset="0"/>
              </a:rPr>
              <a:t>的</a:t>
            </a:r>
            <a:r>
              <a:rPr lang="zh-CN" altLang="en-US" dirty="0">
                <a:latin typeface="Arial" pitchFamily="34" charset="0"/>
              </a:rPr>
              <a:t>方法数</a:t>
            </a:r>
            <a:endParaRPr lang="en-US" altLang="zh-CN" dirty="0">
              <a:latin typeface="Arial" pitchFamily="34" charset="0"/>
            </a:endParaRPr>
          </a:p>
          <a:p>
            <a:pPr>
              <a:defRPr/>
            </a:pPr>
            <a:r>
              <a:rPr lang="en-US" altLang="zh-CN" dirty="0">
                <a:latin typeface="Arial" pitchFamily="34" charset="0"/>
              </a:rPr>
              <a:t>f[</a:t>
            </a:r>
            <a:r>
              <a:rPr lang="en-US" altLang="zh-CN" dirty="0" err="1">
                <a:latin typeface="Arial" pitchFamily="34" charset="0"/>
              </a:rPr>
              <a:t>i</a:t>
            </a:r>
            <a:r>
              <a:rPr lang="en-US" altLang="zh-CN" dirty="0">
                <a:latin typeface="Arial" pitchFamily="34" charset="0"/>
              </a:rPr>
              <a:t>][j]</a:t>
            </a:r>
            <a:r>
              <a:rPr lang="zh-CN" altLang="en-US" dirty="0">
                <a:latin typeface="Arial" pitchFamily="34" charset="0"/>
              </a:rPr>
              <a:t>表示第</a:t>
            </a:r>
            <a:r>
              <a:rPr lang="en-US" altLang="zh-CN" dirty="0" err="1">
                <a:latin typeface="Arial" pitchFamily="34" charset="0"/>
              </a:rPr>
              <a:t>i</a:t>
            </a:r>
            <a:r>
              <a:rPr lang="zh-CN" altLang="en-US" dirty="0">
                <a:latin typeface="Arial" pitchFamily="34" charset="0"/>
              </a:rPr>
              <a:t>次传球之后球在第</a:t>
            </a:r>
            <a:r>
              <a:rPr lang="en-US" altLang="zh-CN" dirty="0">
                <a:latin typeface="Arial" pitchFamily="34" charset="0"/>
              </a:rPr>
              <a:t>j</a:t>
            </a:r>
            <a:r>
              <a:rPr lang="zh-CN" altLang="en-US" dirty="0">
                <a:latin typeface="Arial" pitchFamily="34" charset="0"/>
              </a:rPr>
              <a:t>个人手上的方法数</a:t>
            </a:r>
            <a:endParaRPr lang="en-US" altLang="zh-CN" dirty="0">
              <a:latin typeface="Arial" pitchFamily="34" charset="0"/>
            </a:endParaRPr>
          </a:p>
          <a:p>
            <a:pPr marL="274320" indent="-274320" eaLnBrk="1" fontAlgn="auto" hangingPunct="1">
              <a:spcAft>
                <a:spcPts val="0"/>
              </a:spcAft>
              <a:buClr>
                <a:schemeClr val="accent3"/>
              </a:buClr>
              <a:buFont typeface="Wingdings 2"/>
              <a:buChar char=""/>
              <a:defRPr/>
            </a:pP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第二步：确定状态转移方程和边界</a:t>
            </a:r>
            <a:endParaRPr lang="en-US" altLang="zh-CN"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endParaRPr>
          </a:p>
          <a:p>
            <a:pPr>
              <a:defRPr/>
            </a:pPr>
            <a:r>
              <a:rPr lang="en-US" altLang="zh-CN" dirty="0">
                <a:latin typeface="Arial" pitchFamily="34" charset="0"/>
              </a:rPr>
              <a:t>f[</a:t>
            </a:r>
            <a:r>
              <a:rPr lang="en-US" altLang="zh-CN" dirty="0" err="1">
                <a:latin typeface="Arial" pitchFamily="34" charset="0"/>
              </a:rPr>
              <a:t>i</a:t>
            </a:r>
            <a:r>
              <a:rPr lang="en-US" altLang="zh-CN" dirty="0">
                <a:latin typeface="Arial" pitchFamily="34" charset="0"/>
              </a:rPr>
              <a:t>][j] = f[i-1][j-1] + f[i-1][j+1]</a:t>
            </a:r>
          </a:p>
          <a:p>
            <a:pPr>
              <a:defRPr/>
            </a:pPr>
            <a:r>
              <a:rPr lang="en-US" altLang="zh-CN" dirty="0">
                <a:latin typeface="Arial" pitchFamily="34" charset="0"/>
              </a:rPr>
              <a:t>f[0][1] = 1;</a:t>
            </a:r>
          </a:p>
          <a:p>
            <a:pPr>
              <a:defRPr/>
            </a:pPr>
            <a:r>
              <a:rPr lang="zh-CN" altLang="en-US" dirty="0">
                <a:latin typeface="Arial" pitchFamily="34" charset="0"/>
              </a:rPr>
              <a:t>注意由于是一个</a:t>
            </a:r>
            <a:r>
              <a:rPr lang="zh-CN" altLang="en-US" dirty="0" smtClean="0">
                <a:latin typeface="Arial" pitchFamily="34" charset="0"/>
              </a:rPr>
              <a:t>环，</a:t>
            </a:r>
            <a:r>
              <a:rPr lang="en-US" altLang="zh-CN" dirty="0" smtClean="0">
                <a:latin typeface="Arial" pitchFamily="34" charset="0"/>
              </a:rPr>
              <a:t>j=1 </a:t>
            </a:r>
            <a:r>
              <a:rPr lang="zh-CN" altLang="en-US" dirty="0">
                <a:latin typeface="Arial" pitchFamily="34" charset="0"/>
              </a:rPr>
              <a:t>时 左边（</a:t>
            </a:r>
            <a:r>
              <a:rPr lang="en-US" altLang="zh-CN" dirty="0">
                <a:latin typeface="Arial" pitchFamily="34" charset="0"/>
              </a:rPr>
              <a:t>j-1</a:t>
            </a:r>
            <a:r>
              <a:rPr lang="zh-CN" altLang="en-US" dirty="0">
                <a:latin typeface="Arial" pitchFamily="34" charset="0"/>
              </a:rPr>
              <a:t>） 为</a:t>
            </a:r>
            <a:r>
              <a:rPr lang="en-US" altLang="zh-CN" dirty="0" smtClean="0">
                <a:latin typeface="Arial" pitchFamily="34" charset="0"/>
              </a:rPr>
              <a:t>n</a:t>
            </a:r>
            <a:r>
              <a:rPr lang="zh-CN" altLang="en-US" dirty="0" smtClean="0">
                <a:latin typeface="Arial" pitchFamily="34" charset="0"/>
              </a:rPr>
              <a:t>，</a:t>
            </a:r>
            <a:r>
              <a:rPr lang="en-US" altLang="zh-CN" dirty="0" smtClean="0">
                <a:latin typeface="Arial" pitchFamily="34" charset="0"/>
              </a:rPr>
              <a:t>j=n </a:t>
            </a:r>
            <a:r>
              <a:rPr lang="zh-CN" altLang="en-US" dirty="0">
                <a:latin typeface="Arial" pitchFamily="34" charset="0"/>
              </a:rPr>
              <a:t>时 右边（</a:t>
            </a:r>
            <a:r>
              <a:rPr lang="en-US" altLang="zh-CN" dirty="0">
                <a:latin typeface="Arial" pitchFamily="34" charset="0"/>
              </a:rPr>
              <a:t>j+1</a:t>
            </a:r>
            <a:r>
              <a:rPr lang="zh-CN" altLang="en-US" dirty="0">
                <a:latin typeface="Arial" pitchFamily="34" charset="0"/>
              </a:rPr>
              <a:t>）为</a:t>
            </a:r>
            <a:r>
              <a:rPr lang="en-US" altLang="zh-CN" dirty="0">
                <a:latin typeface="Arial" pitchFamily="34" charset="0"/>
              </a:rPr>
              <a:t>1 </a:t>
            </a:r>
            <a:endParaRPr lang="zh-CN" altLang="en-US" dirty="0">
              <a:latin typeface="Arial" pitchFamily="34" charset="0"/>
            </a:endParaRPr>
          </a:p>
          <a:p>
            <a:pPr>
              <a:defRPr/>
            </a:pP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第三步：考虑是否需要优化</a:t>
            </a:r>
            <a:endParaRPr lang="en-US" altLang="zh-CN"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endParaRPr>
          </a:p>
          <a:p>
            <a:pPr>
              <a:defRPr/>
            </a:pP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第四步：确定实现方法</a:t>
            </a:r>
            <a:endParaRPr lang="en-US" altLang="zh-CN" dirty="0" smtClean="0">
              <a:latin typeface="Arial" pitchFamily="34" charset="0"/>
            </a:endParaRPr>
          </a:p>
          <a:p>
            <a:pPr marL="274320" indent="-274320" eaLnBrk="1" fontAlgn="auto" hangingPunct="1">
              <a:spcAft>
                <a:spcPts val="0"/>
              </a:spcAft>
              <a:buClr>
                <a:schemeClr val="accent3"/>
              </a:buClr>
              <a:buFont typeface="Wingdings 2"/>
              <a:buChar char=""/>
              <a:defRPr/>
            </a:pPr>
            <a:endParaRPr lang="zh-CN" altLang="en-US" dirty="0">
              <a:latin typeface="Arial" pitchFamily="34" charset="0"/>
            </a:endParaRPr>
          </a:p>
        </p:txBody>
      </p:sp>
      <mc:AlternateContent xmlns:mc="http://schemas.openxmlformats.org/markup-compatibility/2006">
        <mc:Choice xmlns:p14="http://schemas.microsoft.com/office/powerpoint/2010/main" Requires="p14">
          <p:contentPart p14:bwMode="auto" r:id="rId2">
            <p14:nvContentPartPr>
              <p14:cNvPr id="2" name="墨迹 1"/>
              <p14:cNvContentPartPr/>
              <p14:nvPr/>
            </p14:nvContentPartPr>
            <p14:xfrm>
              <a:off x="1646640" y="0"/>
              <a:ext cx="7710120" cy="4226400"/>
            </p14:xfrm>
          </p:contentPart>
        </mc:Choice>
        <mc:Fallback>
          <p:pic>
            <p:nvPicPr>
              <p:cNvPr id="2" name="墨迹 1"/>
              <p:cNvPicPr/>
              <p:nvPr/>
            </p:nvPicPr>
            <p:blipFill>
              <a:blip r:embed="rId3"/>
              <a:stretch>
                <a:fillRect/>
              </a:stretch>
            </p:blipFill>
            <p:spPr>
              <a:xfrm>
                <a:off x="1630080" y="-6840"/>
                <a:ext cx="7732800" cy="4243680"/>
              </a:xfrm>
              <a:prstGeom prst="rect">
                <a:avLst/>
              </a:prstGeom>
            </p:spPr>
          </p:pic>
        </mc:Fallback>
      </mc:AlternateContent>
    </p:spTree>
    <p:extLst>
      <p:ext uri="{BB962C8B-B14F-4D97-AF65-F5344CB8AC3E}">
        <p14:creationId xmlns:p14="http://schemas.microsoft.com/office/powerpoint/2010/main" val="253473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4</a:t>
            </a:r>
            <a:r>
              <a:rPr lang="zh-CN" altLang="en-US" dirty="0" smtClean="0"/>
              <a:t>：过河</a:t>
            </a:r>
            <a:endParaRPr lang="zh-CN" altLang="en-US" dirty="0"/>
          </a:p>
        </p:txBody>
      </p:sp>
      <p:sp>
        <p:nvSpPr>
          <p:cNvPr id="3" name="内容占位符 2"/>
          <p:cNvSpPr>
            <a:spLocks noGrp="1"/>
          </p:cNvSpPr>
          <p:nvPr>
            <p:ph idx="1"/>
          </p:nvPr>
        </p:nvSpPr>
        <p:spPr/>
        <p:txBody>
          <a:bodyPr>
            <a:noAutofit/>
          </a:bodyPr>
          <a:lstStyle/>
          <a:p>
            <a:pPr>
              <a:defRPr/>
            </a:pPr>
            <a:r>
              <a:rPr lang="zh-CN" altLang="en-US" dirty="0">
                <a:latin typeface="Arial" pitchFamily="34" charset="0"/>
              </a:rPr>
              <a:t>在河上有一座独木桥，一只青蛙想沿着独木桥从河的一侧跳到另一侧。在桥上有一些石子，青蛙很讨厌踩在这些石子上</a:t>
            </a:r>
            <a:r>
              <a:rPr lang="zh-CN" altLang="en-US" dirty="0" smtClean="0">
                <a:latin typeface="Arial" pitchFamily="34" charset="0"/>
              </a:rPr>
              <a:t>。桥</a:t>
            </a:r>
            <a:r>
              <a:rPr lang="zh-CN" altLang="en-US" dirty="0">
                <a:latin typeface="Arial" pitchFamily="34" charset="0"/>
              </a:rPr>
              <a:t>的长度和青蛙一次跳过的距离都是正整数，我们可以把独木桥上青蛙可能到达的点看成数轴上的一串整点：</a:t>
            </a:r>
            <a:r>
              <a:rPr lang="en-US" altLang="zh-CN" dirty="0">
                <a:latin typeface="Arial" pitchFamily="34" charset="0"/>
              </a:rPr>
              <a:t>0</a:t>
            </a:r>
            <a:r>
              <a:rPr lang="zh-CN" altLang="en-US" dirty="0">
                <a:latin typeface="Arial" pitchFamily="34" charset="0"/>
              </a:rPr>
              <a:t>，</a:t>
            </a:r>
            <a:r>
              <a:rPr lang="en-US" altLang="zh-CN" dirty="0">
                <a:latin typeface="Arial" pitchFamily="34" charset="0"/>
              </a:rPr>
              <a:t>1</a:t>
            </a:r>
            <a:r>
              <a:rPr lang="zh-CN" altLang="en-US" dirty="0">
                <a:latin typeface="Arial" pitchFamily="34" charset="0"/>
              </a:rPr>
              <a:t>，</a:t>
            </a:r>
            <a:r>
              <a:rPr lang="en-US" altLang="zh-CN" dirty="0">
                <a:latin typeface="Arial" pitchFamily="34" charset="0"/>
              </a:rPr>
              <a:t>……</a:t>
            </a:r>
            <a:r>
              <a:rPr lang="zh-CN" altLang="en-US" dirty="0">
                <a:latin typeface="Arial" pitchFamily="34" charset="0"/>
              </a:rPr>
              <a:t>，</a:t>
            </a:r>
            <a:r>
              <a:rPr lang="en-US" altLang="zh-CN" dirty="0">
                <a:latin typeface="Arial" pitchFamily="34" charset="0"/>
              </a:rPr>
              <a:t>L</a:t>
            </a:r>
            <a:r>
              <a:rPr lang="zh-CN" altLang="en-US" dirty="0">
                <a:latin typeface="Arial" pitchFamily="34" charset="0"/>
              </a:rPr>
              <a:t>（其中 </a:t>
            </a:r>
            <a:r>
              <a:rPr lang="en-US" altLang="zh-CN" dirty="0">
                <a:latin typeface="Arial" pitchFamily="34" charset="0"/>
              </a:rPr>
              <a:t>L </a:t>
            </a:r>
            <a:r>
              <a:rPr lang="zh-CN" altLang="en-US" dirty="0">
                <a:latin typeface="Arial" pitchFamily="34" charset="0"/>
              </a:rPr>
              <a:t>是桥的长度）</a:t>
            </a:r>
            <a:r>
              <a:rPr lang="zh-CN" altLang="en-US" dirty="0" smtClean="0">
                <a:latin typeface="Arial" pitchFamily="34" charset="0"/>
              </a:rPr>
              <a:t>。青蛙</a:t>
            </a:r>
            <a:r>
              <a:rPr lang="zh-CN" altLang="en-US" dirty="0">
                <a:latin typeface="Arial" pitchFamily="34" charset="0"/>
              </a:rPr>
              <a:t>从桥的</a:t>
            </a:r>
            <a:r>
              <a:rPr lang="zh-CN" altLang="en-US" dirty="0" smtClean="0">
                <a:latin typeface="Arial" pitchFamily="34" charset="0"/>
              </a:rPr>
              <a:t>起点</a:t>
            </a:r>
            <a:r>
              <a:rPr lang="en-US" altLang="zh-CN" dirty="0" smtClean="0">
                <a:latin typeface="Arial" pitchFamily="34" charset="0"/>
              </a:rPr>
              <a:t>0</a:t>
            </a:r>
            <a:r>
              <a:rPr lang="zh-CN" altLang="en-US" dirty="0" smtClean="0">
                <a:latin typeface="Arial" pitchFamily="34" charset="0"/>
              </a:rPr>
              <a:t>开始</a:t>
            </a:r>
            <a:r>
              <a:rPr lang="zh-CN" altLang="en-US" dirty="0">
                <a:latin typeface="Arial" pitchFamily="34" charset="0"/>
              </a:rPr>
              <a:t>，不停的向</a:t>
            </a:r>
            <a:r>
              <a:rPr lang="zh-CN" altLang="en-US" dirty="0" smtClean="0">
                <a:latin typeface="Arial" pitchFamily="34" charset="0"/>
              </a:rPr>
              <a:t>终点</a:t>
            </a:r>
            <a:r>
              <a:rPr lang="en-US" altLang="zh-CN" dirty="0" smtClean="0">
                <a:latin typeface="Arial" pitchFamily="34" charset="0"/>
              </a:rPr>
              <a:t>L</a:t>
            </a:r>
            <a:r>
              <a:rPr lang="zh-CN" altLang="en-US" dirty="0" smtClean="0">
                <a:latin typeface="Arial" pitchFamily="34" charset="0"/>
              </a:rPr>
              <a:t>方向</a:t>
            </a:r>
            <a:r>
              <a:rPr lang="zh-CN" altLang="en-US" dirty="0">
                <a:latin typeface="Arial" pitchFamily="34" charset="0"/>
              </a:rPr>
              <a:t>跳跃。一次跳跃的距离是 </a:t>
            </a:r>
            <a:r>
              <a:rPr lang="en-US" altLang="zh-CN" dirty="0">
                <a:latin typeface="Arial" pitchFamily="34" charset="0"/>
              </a:rPr>
              <a:t>S </a:t>
            </a:r>
            <a:r>
              <a:rPr lang="zh-CN" altLang="en-US" dirty="0">
                <a:latin typeface="Arial" pitchFamily="34" charset="0"/>
              </a:rPr>
              <a:t>到 </a:t>
            </a:r>
            <a:r>
              <a:rPr lang="en-US" altLang="zh-CN" dirty="0">
                <a:latin typeface="Arial" pitchFamily="34" charset="0"/>
              </a:rPr>
              <a:t>T </a:t>
            </a:r>
            <a:r>
              <a:rPr lang="zh-CN" altLang="en-US" dirty="0">
                <a:latin typeface="Arial" pitchFamily="34" charset="0"/>
              </a:rPr>
              <a:t>之间的任意正整数（包括 </a:t>
            </a:r>
            <a:r>
              <a:rPr lang="en-US" altLang="zh-CN" dirty="0">
                <a:latin typeface="Arial" pitchFamily="34" charset="0"/>
              </a:rPr>
              <a:t>S,T</a:t>
            </a:r>
            <a:r>
              <a:rPr lang="zh-CN" altLang="en-US" dirty="0">
                <a:latin typeface="Arial" pitchFamily="34" charset="0"/>
              </a:rPr>
              <a:t>）。当青蛙跳到或跳过坐标为 </a:t>
            </a:r>
            <a:r>
              <a:rPr lang="en-US" altLang="zh-CN" dirty="0">
                <a:latin typeface="Arial" pitchFamily="34" charset="0"/>
              </a:rPr>
              <a:t>L </a:t>
            </a:r>
            <a:r>
              <a:rPr lang="zh-CN" altLang="en-US" dirty="0">
                <a:latin typeface="Arial" pitchFamily="34" charset="0"/>
              </a:rPr>
              <a:t>的点时，就算青蛙已经跳出了独木桥。 题目给出独木桥的长度 </a:t>
            </a:r>
            <a:r>
              <a:rPr lang="en-US" altLang="zh-CN" dirty="0">
                <a:latin typeface="Arial" pitchFamily="34" charset="0"/>
              </a:rPr>
              <a:t>L</a:t>
            </a:r>
            <a:r>
              <a:rPr lang="zh-CN" altLang="en-US" dirty="0">
                <a:latin typeface="Arial" pitchFamily="34" charset="0"/>
              </a:rPr>
              <a:t>，青蛙跳跃的距离范围 </a:t>
            </a:r>
            <a:r>
              <a:rPr lang="en-US" altLang="zh-CN" dirty="0">
                <a:latin typeface="Arial" pitchFamily="34" charset="0"/>
              </a:rPr>
              <a:t>S,T</a:t>
            </a:r>
            <a:r>
              <a:rPr lang="zh-CN" altLang="en-US" dirty="0">
                <a:latin typeface="Arial" pitchFamily="34" charset="0"/>
              </a:rPr>
              <a:t>，桥上石子的位置。你的任务是确定青蛙要想过河，最少需要踩到的石子数。 </a:t>
            </a:r>
            <a:br>
              <a:rPr lang="zh-CN" altLang="en-US" dirty="0">
                <a:latin typeface="Arial" pitchFamily="34" charset="0"/>
              </a:rPr>
            </a:br>
            <a:r>
              <a:rPr lang="en-US" altLang="zh-CN" dirty="0">
                <a:latin typeface="Arial" pitchFamily="34" charset="0"/>
              </a:rPr>
              <a:t>M&lt;= 100; S,T&lt;=10, L&lt;=10^9</a:t>
            </a:r>
            <a:endParaRPr lang="zh-CN" altLang="en-US" dirty="0">
              <a:latin typeface="Arial" pitchFamily="34" charset="0"/>
            </a:endParaRPr>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741240" y="110520"/>
              <a:ext cx="7945920" cy="6593760"/>
            </p14:xfrm>
          </p:contentPart>
        </mc:Choice>
        <mc:Fallback>
          <p:pic>
            <p:nvPicPr>
              <p:cNvPr id="4" name="墨迹 3"/>
              <p:cNvPicPr/>
              <p:nvPr/>
            </p:nvPicPr>
            <p:blipFill>
              <a:blip r:embed="rId3"/>
              <a:stretch>
                <a:fillRect/>
              </a:stretch>
            </p:blipFill>
            <p:spPr>
              <a:xfrm>
                <a:off x="730080" y="102960"/>
                <a:ext cx="7962480" cy="66178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墨迹 4"/>
              <p14:cNvContentPartPr/>
              <p14:nvPr/>
            </p14:nvContentPartPr>
            <p14:xfrm>
              <a:off x="1569600" y="6598800"/>
              <a:ext cx="1844640" cy="76680"/>
            </p14:xfrm>
          </p:contentPart>
        </mc:Choice>
        <mc:Fallback>
          <p:pic>
            <p:nvPicPr>
              <p:cNvPr id="5" name="墨迹 4"/>
              <p:cNvPicPr/>
              <p:nvPr/>
            </p:nvPicPr>
            <p:blipFill>
              <a:blip r:embed="rId5"/>
              <a:stretch>
                <a:fillRect/>
              </a:stretch>
            </p:blipFill>
            <p:spPr>
              <a:xfrm>
                <a:off x="1560240" y="6589440"/>
                <a:ext cx="1863360" cy="95400"/>
              </a:xfrm>
              <a:prstGeom prst="rect">
                <a:avLst/>
              </a:prstGeom>
            </p:spPr>
          </p:pic>
        </mc:Fallback>
      </mc:AlternateContent>
    </p:spTree>
    <p:extLst>
      <p:ext uri="{BB962C8B-B14F-4D97-AF65-F5344CB8AC3E}">
        <p14:creationId xmlns:p14="http://schemas.microsoft.com/office/powerpoint/2010/main" val="41042026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00063" y="785813"/>
            <a:ext cx="7467600" cy="560387"/>
          </a:xfrm>
        </p:spPr>
        <p:txBody>
          <a:bodyPr>
            <a:noAutofit/>
          </a:bodyPr>
          <a:lstStyle/>
          <a:p>
            <a:pPr>
              <a:defRPr/>
            </a:pPr>
            <a:r>
              <a:rPr lang="zh-CN" altLang="en-US" dirty="0"/>
              <a:t>例</a:t>
            </a:r>
            <a:r>
              <a:rPr lang="en-US" altLang="zh-CN" dirty="0"/>
              <a:t>4</a:t>
            </a:r>
            <a:r>
              <a:rPr lang="zh-CN" altLang="en-US" dirty="0"/>
              <a:t>：过河</a:t>
            </a:r>
            <a:endParaRPr lang="zh-CN" altLang="en-US" dirty="0" smtClean="0"/>
          </a:p>
        </p:txBody>
      </p:sp>
      <p:sp>
        <p:nvSpPr>
          <p:cNvPr id="3" name="内容占位符 2"/>
          <p:cNvSpPr>
            <a:spLocks noGrp="1"/>
          </p:cNvSpPr>
          <p:nvPr>
            <p:ph idx="1"/>
          </p:nvPr>
        </p:nvSpPr>
        <p:spPr>
          <a:xfrm>
            <a:off x="395536" y="1412776"/>
            <a:ext cx="8072438" cy="4873625"/>
          </a:xfrm>
        </p:spPr>
        <p:txBody>
          <a:bodyPr>
            <a:normAutofit/>
          </a:bodyPr>
          <a:lstStyle/>
          <a:p>
            <a:pPr marL="274320" indent="-274320" eaLnBrk="1" fontAlgn="auto" hangingPunct="1">
              <a:spcAft>
                <a:spcPts val="0"/>
              </a:spcAft>
              <a:buClr>
                <a:schemeClr val="accent3"/>
              </a:buClr>
              <a:buFont typeface="Wingdings 2"/>
              <a:buChar char=""/>
              <a:defRPr/>
            </a:pP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第一步：确定状态</a:t>
            </a:r>
            <a:r>
              <a:rPr lang="en-US" altLang="zh-CN"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a:t>
            </a: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原问题是啥？子问题是啥？</a:t>
            </a:r>
            <a:endParaRPr lang="en-US" altLang="zh-CN"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endParaRPr>
          </a:p>
          <a:p>
            <a:pPr>
              <a:defRPr/>
            </a:pPr>
            <a:r>
              <a:rPr lang="zh-CN" altLang="en-US" dirty="0" smtClean="0">
                <a:latin typeface="Arial" pitchFamily="34" charset="0"/>
              </a:rPr>
              <a:t>原问题：从</a:t>
            </a:r>
            <a:r>
              <a:rPr lang="en-US" altLang="zh-CN" dirty="0">
                <a:latin typeface="Arial" pitchFamily="34" charset="0"/>
              </a:rPr>
              <a:t>0</a:t>
            </a:r>
            <a:r>
              <a:rPr lang="zh-CN" altLang="en-US" dirty="0" smtClean="0">
                <a:latin typeface="Arial" pitchFamily="34" charset="0"/>
              </a:rPr>
              <a:t>开始跳到</a:t>
            </a:r>
            <a:r>
              <a:rPr lang="en-US" altLang="zh-CN" dirty="0">
                <a:latin typeface="Arial" pitchFamily="34" charset="0"/>
              </a:rPr>
              <a:t>&gt;</a:t>
            </a:r>
            <a:r>
              <a:rPr lang="en-US" altLang="zh-CN" dirty="0" smtClean="0">
                <a:latin typeface="Arial" pitchFamily="34" charset="0"/>
              </a:rPr>
              <a:t>=L</a:t>
            </a:r>
            <a:r>
              <a:rPr lang="zh-CN" altLang="en-US" dirty="0" smtClean="0">
                <a:latin typeface="Arial" pitchFamily="34" charset="0"/>
              </a:rPr>
              <a:t>的位置</a:t>
            </a:r>
            <a:r>
              <a:rPr lang="zh-CN" altLang="en-US" dirty="0">
                <a:latin typeface="Arial" pitchFamily="34" charset="0"/>
              </a:rPr>
              <a:t>最少踩到的石头</a:t>
            </a:r>
            <a:r>
              <a:rPr lang="zh-CN" altLang="en-US" dirty="0" smtClean="0">
                <a:latin typeface="Arial" pitchFamily="34" charset="0"/>
              </a:rPr>
              <a:t>数</a:t>
            </a:r>
            <a:endParaRPr lang="en-US" altLang="zh-CN" dirty="0" smtClean="0">
              <a:latin typeface="Arial" pitchFamily="34" charset="0"/>
            </a:endParaRPr>
          </a:p>
          <a:p>
            <a:pPr>
              <a:defRPr/>
            </a:pPr>
            <a:r>
              <a:rPr lang="zh-CN" altLang="en-US" dirty="0">
                <a:latin typeface="Arial" pitchFamily="34" charset="0"/>
              </a:rPr>
              <a:t>子</a:t>
            </a:r>
            <a:r>
              <a:rPr lang="zh-CN" altLang="en-US" dirty="0" smtClean="0">
                <a:latin typeface="Arial" pitchFamily="34" charset="0"/>
              </a:rPr>
              <a:t>问题：</a:t>
            </a:r>
            <a:r>
              <a:rPr lang="zh-CN" altLang="en-US" dirty="0">
                <a:latin typeface="Arial" pitchFamily="34" charset="0"/>
              </a:rPr>
              <a:t>从</a:t>
            </a:r>
            <a:r>
              <a:rPr lang="en-US" altLang="zh-CN" dirty="0">
                <a:latin typeface="Arial" pitchFamily="34" charset="0"/>
              </a:rPr>
              <a:t>0</a:t>
            </a:r>
            <a:r>
              <a:rPr lang="zh-CN" altLang="en-US" dirty="0">
                <a:latin typeface="Arial" pitchFamily="34" charset="0"/>
              </a:rPr>
              <a:t>开始跳</a:t>
            </a:r>
            <a:r>
              <a:rPr lang="zh-CN" altLang="en-US" dirty="0" smtClean="0">
                <a:latin typeface="Arial" pitchFamily="34" charset="0"/>
              </a:rPr>
              <a:t>到</a:t>
            </a:r>
            <a:r>
              <a:rPr lang="en-US" altLang="zh-CN" dirty="0" err="1">
                <a:latin typeface="Arial" pitchFamily="34" charset="0"/>
              </a:rPr>
              <a:t>i</a:t>
            </a:r>
            <a:r>
              <a:rPr lang="zh-CN" altLang="en-US" dirty="0" smtClean="0">
                <a:latin typeface="Arial" pitchFamily="34" charset="0"/>
              </a:rPr>
              <a:t>位置</a:t>
            </a:r>
            <a:r>
              <a:rPr lang="zh-CN" altLang="en-US" dirty="0">
                <a:latin typeface="Arial" pitchFamily="34" charset="0"/>
              </a:rPr>
              <a:t>最少踩到的石头数</a:t>
            </a:r>
            <a:endParaRPr lang="en-US" altLang="zh-CN" dirty="0">
              <a:latin typeface="Arial" pitchFamily="34" charset="0"/>
            </a:endParaRPr>
          </a:p>
          <a:p>
            <a:pPr>
              <a:defRPr/>
            </a:pPr>
            <a:r>
              <a:rPr lang="en-US" altLang="zh-CN" dirty="0" smtClean="0">
                <a:latin typeface="Arial" pitchFamily="34" charset="0"/>
              </a:rPr>
              <a:t>f[</a:t>
            </a:r>
            <a:r>
              <a:rPr lang="en-US" altLang="zh-CN" dirty="0" err="1" smtClean="0">
                <a:latin typeface="Arial" pitchFamily="34" charset="0"/>
              </a:rPr>
              <a:t>i</a:t>
            </a:r>
            <a:r>
              <a:rPr lang="en-US" altLang="zh-CN" dirty="0">
                <a:latin typeface="Arial" pitchFamily="34" charset="0"/>
              </a:rPr>
              <a:t>]</a:t>
            </a:r>
            <a:r>
              <a:rPr lang="zh-CN" altLang="en-US" dirty="0">
                <a:latin typeface="Arial" pitchFamily="34" charset="0"/>
              </a:rPr>
              <a:t>为从</a:t>
            </a:r>
            <a:r>
              <a:rPr lang="en-US" altLang="zh-CN" dirty="0">
                <a:latin typeface="Arial" pitchFamily="34" charset="0"/>
              </a:rPr>
              <a:t>0</a:t>
            </a:r>
            <a:r>
              <a:rPr lang="zh-CN" altLang="en-US" dirty="0">
                <a:latin typeface="Arial" pitchFamily="34" charset="0"/>
              </a:rPr>
              <a:t>跳到</a:t>
            </a:r>
            <a:r>
              <a:rPr lang="en-US" altLang="zh-CN" dirty="0" err="1">
                <a:latin typeface="Arial" pitchFamily="34" charset="0"/>
              </a:rPr>
              <a:t>i</a:t>
            </a:r>
            <a:r>
              <a:rPr lang="zh-CN" altLang="en-US" dirty="0">
                <a:latin typeface="Arial" pitchFamily="34" charset="0"/>
              </a:rPr>
              <a:t>的最少踩到</a:t>
            </a:r>
            <a:r>
              <a:rPr lang="zh-CN" altLang="en-US" dirty="0" smtClean="0">
                <a:latin typeface="Arial" pitchFamily="34" charset="0"/>
              </a:rPr>
              <a:t>的石头数</a:t>
            </a:r>
            <a:endParaRPr lang="en-US" altLang="zh-CN" dirty="0">
              <a:latin typeface="Arial" pitchFamily="34" charset="0"/>
            </a:endParaRPr>
          </a:p>
          <a:p>
            <a:pPr marL="274320" indent="-274320" eaLnBrk="1" fontAlgn="auto" hangingPunct="1">
              <a:spcAft>
                <a:spcPts val="0"/>
              </a:spcAft>
              <a:buClr>
                <a:schemeClr val="accent3"/>
              </a:buClr>
              <a:buFont typeface="Wingdings 2"/>
              <a:buChar char=""/>
              <a:defRPr/>
            </a:pP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第二步：确定状态转移方程和边界</a:t>
            </a:r>
            <a:endParaRPr lang="en-US" altLang="zh-CN"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endParaRPr>
          </a:p>
          <a:p>
            <a:pPr>
              <a:defRPr/>
            </a:pPr>
            <a:r>
              <a:rPr lang="en-US" altLang="zh-CN" dirty="0">
                <a:latin typeface="Arial" pitchFamily="34" charset="0"/>
              </a:rPr>
              <a:t> f[</a:t>
            </a:r>
            <a:r>
              <a:rPr lang="en-US" altLang="zh-CN" dirty="0" err="1">
                <a:latin typeface="Arial" pitchFamily="34" charset="0"/>
              </a:rPr>
              <a:t>i</a:t>
            </a:r>
            <a:r>
              <a:rPr lang="en-US" altLang="zh-CN" dirty="0">
                <a:latin typeface="Arial" pitchFamily="34" charset="0"/>
              </a:rPr>
              <a:t>]=min(f[</a:t>
            </a:r>
            <a:r>
              <a:rPr lang="en-US" altLang="zh-CN" dirty="0" err="1">
                <a:latin typeface="Arial" pitchFamily="34" charset="0"/>
              </a:rPr>
              <a:t>i</a:t>
            </a:r>
            <a:r>
              <a:rPr lang="en-US" altLang="zh-CN" dirty="0">
                <a:latin typeface="Arial" pitchFamily="34" charset="0"/>
              </a:rPr>
              <a:t>-k] + a[</a:t>
            </a:r>
            <a:r>
              <a:rPr lang="en-US" altLang="zh-CN" dirty="0" err="1">
                <a:latin typeface="Arial" pitchFamily="34" charset="0"/>
              </a:rPr>
              <a:t>i</a:t>
            </a:r>
            <a:r>
              <a:rPr lang="en-US" altLang="zh-CN" dirty="0">
                <a:latin typeface="Arial" pitchFamily="34" charset="0"/>
              </a:rPr>
              <a:t>]) (</a:t>
            </a:r>
            <a:r>
              <a:rPr lang="en-US" altLang="zh-CN" dirty="0" err="1">
                <a:latin typeface="Arial" pitchFamily="34" charset="0"/>
              </a:rPr>
              <a:t>S≤k≤T</a:t>
            </a:r>
            <a:r>
              <a:rPr lang="en-US" altLang="zh-CN" dirty="0">
                <a:latin typeface="Arial" pitchFamily="34" charset="0"/>
              </a:rPr>
              <a:t>) (a[</a:t>
            </a:r>
            <a:r>
              <a:rPr lang="en-US" altLang="zh-CN" dirty="0" err="1">
                <a:latin typeface="Arial" pitchFamily="34" charset="0"/>
              </a:rPr>
              <a:t>i</a:t>
            </a:r>
            <a:r>
              <a:rPr lang="en-US" altLang="zh-CN" dirty="0">
                <a:latin typeface="Arial" pitchFamily="34" charset="0"/>
              </a:rPr>
              <a:t>] </a:t>
            </a:r>
            <a:r>
              <a:rPr lang="zh-CN" altLang="en-US" dirty="0">
                <a:latin typeface="Arial" pitchFamily="34" charset="0"/>
              </a:rPr>
              <a:t>为</a:t>
            </a:r>
            <a:r>
              <a:rPr lang="en-US" altLang="zh-CN" dirty="0" err="1">
                <a:latin typeface="Arial" pitchFamily="34" charset="0"/>
              </a:rPr>
              <a:t>i</a:t>
            </a:r>
            <a:r>
              <a:rPr lang="zh-CN" altLang="en-US" dirty="0">
                <a:latin typeface="Arial" pitchFamily="34" charset="0"/>
              </a:rPr>
              <a:t>点的石子数</a:t>
            </a:r>
            <a:r>
              <a:rPr lang="en-US" altLang="zh-CN" dirty="0">
                <a:latin typeface="Arial" pitchFamily="34" charset="0"/>
              </a:rPr>
              <a:t>)</a:t>
            </a:r>
          </a:p>
          <a:p>
            <a:pPr>
              <a:defRPr/>
            </a:pP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第三步：考虑是否需要优化</a:t>
            </a:r>
            <a:endParaRPr lang="en-US" altLang="zh-CN"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endParaRPr>
          </a:p>
          <a:p>
            <a:pPr>
              <a:defRPr/>
            </a:pPr>
            <a:r>
              <a:rPr lang="zh-CN" altLang="en-US" dirty="0">
                <a:latin typeface="Arial" pitchFamily="34" charset="0"/>
              </a:rPr>
              <a:t>时间和空间都不允许</a:t>
            </a:r>
            <a:r>
              <a:rPr lang="en-US" altLang="zh-CN" dirty="0" smtClean="0">
                <a:latin typeface="Arial" pitchFamily="34" charset="0"/>
              </a:rPr>
              <a:t>……</a:t>
            </a:r>
            <a:endParaRPr lang="en-US" altLang="zh-CN"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endParaRPr>
          </a:p>
          <a:p>
            <a:pPr marL="0" indent="0" eaLnBrk="1" fontAlgn="auto" hangingPunct="1">
              <a:spcAft>
                <a:spcPts val="0"/>
              </a:spcAft>
              <a:buClr>
                <a:schemeClr val="accent3"/>
              </a:buClr>
              <a:buNone/>
              <a:defRPr/>
            </a:pPr>
            <a:endParaRPr lang="zh-CN" altLang="en-US" dirty="0">
              <a:latin typeface="Arial" pitchFamily="34" charset="0"/>
            </a:endParaRPr>
          </a:p>
        </p:txBody>
      </p:sp>
      <mc:AlternateContent xmlns:mc="http://schemas.openxmlformats.org/markup-compatibility/2006">
        <mc:Choice xmlns:p14="http://schemas.microsoft.com/office/powerpoint/2010/main" Requires="p14">
          <p:contentPart p14:bwMode="auto" r:id="rId2">
            <p14:nvContentPartPr>
              <p14:cNvPr id="2" name="墨迹 1"/>
              <p14:cNvContentPartPr/>
              <p14:nvPr/>
            </p14:nvContentPartPr>
            <p14:xfrm>
              <a:off x="1893240" y="177480"/>
              <a:ext cx="6059880" cy="4645080"/>
            </p14:xfrm>
          </p:contentPart>
        </mc:Choice>
        <mc:Fallback>
          <p:pic>
            <p:nvPicPr>
              <p:cNvPr id="2" name="墨迹 1"/>
              <p:cNvPicPr/>
              <p:nvPr/>
            </p:nvPicPr>
            <p:blipFill>
              <a:blip r:embed="rId3"/>
              <a:stretch>
                <a:fillRect/>
              </a:stretch>
            </p:blipFill>
            <p:spPr>
              <a:xfrm>
                <a:off x="1880640" y="160920"/>
                <a:ext cx="6089040" cy="4678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墨迹 4"/>
              <p14:cNvContentPartPr/>
              <p14:nvPr/>
            </p14:nvContentPartPr>
            <p14:xfrm>
              <a:off x="1598400" y="241200"/>
              <a:ext cx="7072560" cy="2836440"/>
            </p14:xfrm>
          </p:contentPart>
        </mc:Choice>
        <mc:Fallback>
          <p:pic>
            <p:nvPicPr>
              <p:cNvPr id="5" name="墨迹 4"/>
              <p:cNvPicPr/>
              <p:nvPr/>
            </p:nvPicPr>
            <p:blipFill>
              <a:blip r:embed="rId5"/>
              <a:stretch>
                <a:fillRect/>
              </a:stretch>
            </p:blipFill>
            <p:spPr>
              <a:xfrm>
                <a:off x="1583280" y="238680"/>
                <a:ext cx="7090200" cy="2848320"/>
              </a:xfrm>
              <a:prstGeom prst="rect">
                <a:avLst/>
              </a:prstGeom>
            </p:spPr>
          </p:pic>
        </mc:Fallback>
      </mc:AlternateContent>
    </p:spTree>
    <p:extLst>
      <p:ext uri="{BB962C8B-B14F-4D97-AF65-F5344CB8AC3E}">
        <p14:creationId xmlns:p14="http://schemas.microsoft.com/office/powerpoint/2010/main" val="173314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defRPr/>
            </a:pPr>
            <a:r>
              <a:rPr lang="zh-CN" altLang="en-US" dirty="0">
                <a:latin typeface="Arial" pitchFamily="34" charset="0"/>
              </a:rPr>
              <a:t>再次审视数据范围</a:t>
            </a:r>
            <a:endParaRPr lang="en-US" altLang="zh-CN" dirty="0">
              <a:latin typeface="Arial" pitchFamily="34" charset="0"/>
            </a:endParaRPr>
          </a:p>
          <a:p>
            <a:pPr>
              <a:defRPr/>
            </a:pPr>
            <a:r>
              <a:rPr lang="en-US" altLang="zh-CN" dirty="0">
                <a:latin typeface="Arial" pitchFamily="34" charset="0"/>
              </a:rPr>
              <a:t>M&lt;= 100; S,T&lt;=10, L&lt;=10^9</a:t>
            </a:r>
            <a:endParaRPr lang="zh-CN" altLang="en-US" dirty="0">
              <a:latin typeface="Arial" pitchFamily="34" charset="0"/>
            </a:endParaRPr>
          </a:p>
          <a:p>
            <a:pPr>
              <a:defRPr/>
            </a:pPr>
            <a:r>
              <a:rPr lang="en-US" altLang="zh-CN" dirty="0">
                <a:latin typeface="Arial" pitchFamily="34" charset="0"/>
              </a:rPr>
              <a:t>M</a:t>
            </a:r>
            <a:r>
              <a:rPr lang="zh-CN" altLang="en-US" dirty="0">
                <a:latin typeface="Arial" pitchFamily="34" charset="0"/>
              </a:rPr>
              <a:t>很小</a:t>
            </a:r>
            <a:r>
              <a:rPr lang="en-US" altLang="zh-CN" dirty="0">
                <a:latin typeface="Arial" pitchFamily="34" charset="0"/>
              </a:rPr>
              <a:t>——</a:t>
            </a:r>
            <a:r>
              <a:rPr lang="zh-CN" altLang="en-US" dirty="0">
                <a:latin typeface="Arial" pitchFamily="34" charset="0"/>
              </a:rPr>
              <a:t>石头很稀疏</a:t>
            </a:r>
            <a:endParaRPr lang="en-US" altLang="zh-CN" dirty="0">
              <a:latin typeface="Arial" pitchFamily="34" charset="0"/>
            </a:endParaRPr>
          </a:p>
          <a:p>
            <a:pPr>
              <a:defRPr/>
            </a:pPr>
            <a:r>
              <a:rPr lang="en-US" altLang="zh-CN" dirty="0">
                <a:latin typeface="Arial" pitchFamily="34" charset="0"/>
              </a:rPr>
              <a:t>S</a:t>
            </a:r>
            <a:r>
              <a:rPr lang="zh-CN" altLang="en-US" dirty="0">
                <a:latin typeface="Arial" pitchFamily="34" charset="0"/>
              </a:rPr>
              <a:t>，</a:t>
            </a:r>
            <a:r>
              <a:rPr lang="en-US" altLang="zh-CN" dirty="0">
                <a:latin typeface="Arial" pitchFamily="34" charset="0"/>
              </a:rPr>
              <a:t>T</a:t>
            </a:r>
            <a:r>
              <a:rPr lang="zh-CN" altLang="en-US" dirty="0">
                <a:latin typeface="Arial" pitchFamily="34" charset="0"/>
              </a:rPr>
              <a:t>也不大</a:t>
            </a:r>
            <a:r>
              <a:rPr lang="en-US" altLang="zh-CN" dirty="0">
                <a:latin typeface="Arial" pitchFamily="34" charset="0"/>
              </a:rPr>
              <a:t>——S</a:t>
            </a:r>
            <a:r>
              <a:rPr lang="zh-CN" altLang="en-US" dirty="0">
                <a:latin typeface="Arial" pitchFamily="34" charset="0"/>
              </a:rPr>
              <a:t>与</a:t>
            </a:r>
            <a:r>
              <a:rPr lang="en-US" altLang="zh-CN" dirty="0">
                <a:latin typeface="Arial" pitchFamily="34" charset="0"/>
              </a:rPr>
              <a:t>T</a:t>
            </a:r>
            <a:r>
              <a:rPr lang="zh-CN" altLang="en-US" dirty="0">
                <a:latin typeface="Arial" pitchFamily="34" charset="0"/>
              </a:rPr>
              <a:t>不等的时候，超过一定范围的所有距离都是可以跳到的</a:t>
            </a:r>
            <a:endParaRPr lang="en-US" altLang="zh-CN" dirty="0">
              <a:latin typeface="Arial" pitchFamily="34" charset="0"/>
            </a:endParaRPr>
          </a:p>
          <a:p>
            <a:pPr>
              <a:defRPr/>
            </a:pPr>
            <a:r>
              <a:rPr lang="zh-CN" altLang="en-US" dirty="0">
                <a:latin typeface="Arial" pitchFamily="34" charset="0"/>
              </a:rPr>
              <a:t>这个一定范围是多少？？</a:t>
            </a:r>
            <a:endParaRPr lang="en-US" altLang="zh-CN" dirty="0">
              <a:latin typeface="Arial" pitchFamily="34" charset="0"/>
            </a:endParaRPr>
          </a:p>
          <a:p>
            <a:pPr>
              <a:defRPr/>
            </a:pPr>
            <a:r>
              <a:rPr lang="en-US" altLang="zh-CN" dirty="0">
                <a:latin typeface="Arial" pitchFamily="34" charset="0"/>
              </a:rPr>
              <a:t>S= 9 </a:t>
            </a:r>
            <a:r>
              <a:rPr lang="zh-CN" altLang="en-US" dirty="0">
                <a:latin typeface="Arial" pitchFamily="34" charset="0"/>
              </a:rPr>
              <a:t>，</a:t>
            </a:r>
            <a:r>
              <a:rPr lang="en-US" altLang="zh-CN" dirty="0">
                <a:latin typeface="Arial" pitchFamily="34" charset="0"/>
              </a:rPr>
              <a:t>T=10 </a:t>
            </a:r>
            <a:r>
              <a:rPr lang="zh-CN" altLang="en-US" dirty="0">
                <a:latin typeface="Arial" pitchFamily="34" charset="0"/>
              </a:rPr>
              <a:t>时 </a:t>
            </a:r>
            <a:r>
              <a:rPr lang="en-US" altLang="zh-CN" dirty="0">
                <a:latin typeface="Arial" pitchFamily="34" charset="0"/>
              </a:rPr>
              <a:t>&gt;=90</a:t>
            </a:r>
            <a:r>
              <a:rPr lang="zh-CN" altLang="en-US" dirty="0">
                <a:latin typeface="Arial" pitchFamily="34" charset="0"/>
              </a:rPr>
              <a:t>的距离都可以表示</a:t>
            </a:r>
            <a:endParaRPr lang="en-US" altLang="zh-CN" dirty="0">
              <a:latin typeface="Arial" pitchFamily="34" charset="0"/>
            </a:endParaRPr>
          </a:p>
          <a:p>
            <a:pPr>
              <a:defRPr/>
            </a:pPr>
            <a:r>
              <a:rPr lang="zh-CN" altLang="en-US" dirty="0">
                <a:latin typeface="Arial" pitchFamily="34" charset="0"/>
              </a:rPr>
              <a:t>（</a:t>
            </a:r>
            <a:r>
              <a:rPr lang="en-US" altLang="zh-CN" dirty="0">
                <a:latin typeface="Arial" pitchFamily="34" charset="0"/>
              </a:rPr>
              <a:t>S</a:t>
            </a:r>
            <a:r>
              <a:rPr lang="zh-CN" altLang="en-US" dirty="0">
                <a:latin typeface="Arial" pitchFamily="34" charset="0"/>
              </a:rPr>
              <a:t>和</a:t>
            </a:r>
            <a:r>
              <a:rPr lang="en-US" altLang="zh-CN" dirty="0">
                <a:latin typeface="Arial" pitchFamily="34" charset="0"/>
              </a:rPr>
              <a:t>T</a:t>
            </a:r>
            <a:r>
              <a:rPr lang="zh-CN" altLang="en-US" dirty="0">
                <a:latin typeface="Arial" pitchFamily="34" charset="0"/>
              </a:rPr>
              <a:t>相等的时候只需要看</a:t>
            </a:r>
            <a:r>
              <a:rPr lang="en-US" altLang="zh-CN" dirty="0">
                <a:latin typeface="Arial" pitchFamily="34" charset="0"/>
              </a:rPr>
              <a:t>S</a:t>
            </a:r>
            <a:r>
              <a:rPr lang="zh-CN" altLang="en-US" dirty="0">
                <a:latin typeface="Arial" pitchFamily="34" charset="0"/>
              </a:rPr>
              <a:t>的倍数有多少石头）</a:t>
            </a:r>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144720" y="720000"/>
              <a:ext cx="9327240" cy="4088520"/>
            </p14:xfrm>
          </p:contentPart>
        </mc:Choice>
        <mc:Fallback>
          <p:pic>
            <p:nvPicPr>
              <p:cNvPr id="4" name="墨迹 3"/>
              <p:cNvPicPr/>
              <p:nvPr/>
            </p:nvPicPr>
            <p:blipFill>
              <a:blip r:embed="rId3"/>
              <a:stretch>
                <a:fillRect/>
              </a:stretch>
            </p:blipFill>
            <p:spPr>
              <a:xfrm>
                <a:off x="135360" y="703440"/>
                <a:ext cx="9345960" cy="4114440"/>
              </a:xfrm>
              <a:prstGeom prst="rect">
                <a:avLst/>
              </a:prstGeom>
            </p:spPr>
          </p:pic>
        </mc:Fallback>
      </mc:AlternateContent>
    </p:spTree>
    <p:extLst>
      <p:ext uri="{BB962C8B-B14F-4D97-AF65-F5344CB8AC3E}">
        <p14:creationId xmlns:p14="http://schemas.microsoft.com/office/powerpoint/2010/main" val="78931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1071546"/>
            <a:ext cx="7467600" cy="642942"/>
          </a:xfrm>
        </p:spPr>
        <p:txBody>
          <a:bodyPr>
            <a:noAutofit/>
          </a:bodyPr>
          <a:lstStyle/>
          <a:p>
            <a:pPr fontAlgn="auto">
              <a:spcAft>
                <a:spcPts val="0"/>
              </a:spcAft>
              <a:defRPr/>
            </a:pPr>
            <a:r>
              <a:rPr lang="zh-CN" altLang="en-US" dirty="0" smtClean="0"/>
              <a:t>例</a:t>
            </a:r>
            <a:r>
              <a:rPr lang="en-US" altLang="zh-CN" dirty="0"/>
              <a:t>5</a:t>
            </a:r>
            <a:r>
              <a:rPr lang="zh-CN" altLang="en-US" dirty="0" smtClean="0"/>
              <a:t>：</a:t>
            </a:r>
            <a:r>
              <a:rPr lang="zh-CN" altLang="en-US" dirty="0" smtClean="0"/>
              <a:t>最长不下降子序列</a:t>
            </a:r>
            <a:endParaRPr lang="zh-CN" altLang="en-US" dirty="0"/>
          </a:p>
        </p:txBody>
      </p:sp>
      <p:sp>
        <p:nvSpPr>
          <p:cNvPr id="4" name="TextBox 3"/>
          <p:cNvSpPr txBox="1"/>
          <p:nvPr/>
        </p:nvSpPr>
        <p:spPr>
          <a:xfrm>
            <a:off x="357158" y="1857364"/>
            <a:ext cx="7929562" cy="3908762"/>
          </a:xfrm>
          <a:prstGeom prst="rect">
            <a:avLst/>
          </a:prstGeom>
          <a:noFill/>
        </p:spPr>
        <p:txBody>
          <a:bodyPr>
            <a:spAutoFit/>
          </a:bodyPr>
          <a:lstStyle/>
          <a:p>
            <a:pPr marL="274320" indent="-274320" fontAlgn="auto">
              <a:spcBef>
                <a:spcPct val="20000"/>
              </a:spcBef>
              <a:spcAft>
                <a:spcPts val="0"/>
              </a:spcAft>
              <a:buClr>
                <a:schemeClr val="accent3"/>
              </a:buClr>
              <a:buSzPct val="95000"/>
              <a:buFont typeface="Wingdings 2"/>
              <a:buChar char=""/>
              <a:defRPr/>
            </a:pPr>
            <a:r>
              <a:rPr lang="zh-CN" altLang="en-US" sz="2000" dirty="0">
                <a:latin typeface="Arial" pitchFamily="34" charset="0"/>
                <a:ea typeface="+mn-ea"/>
              </a:rPr>
              <a:t>设有一个正整数的序列：</a:t>
            </a:r>
            <a:r>
              <a:rPr lang="en-US" altLang="zh-CN" sz="2000" dirty="0">
                <a:latin typeface="Arial" pitchFamily="34" charset="0"/>
                <a:ea typeface="+mn-ea"/>
              </a:rPr>
              <a:t>b1,b2,…</a:t>
            </a:r>
            <a:r>
              <a:rPr lang="zh-CN" altLang="en-US" sz="2000" dirty="0">
                <a:latin typeface="Arial" pitchFamily="34" charset="0"/>
                <a:ea typeface="+mn-ea"/>
              </a:rPr>
              <a:t>，</a:t>
            </a:r>
            <a:r>
              <a:rPr lang="en-US" altLang="zh-CN" sz="2000" dirty="0" err="1">
                <a:latin typeface="Arial" pitchFamily="34" charset="0"/>
                <a:ea typeface="+mn-ea"/>
              </a:rPr>
              <a:t>bn</a:t>
            </a:r>
            <a:r>
              <a:rPr lang="zh-CN" altLang="en-US" sz="2000" dirty="0">
                <a:latin typeface="Arial" pitchFamily="34" charset="0"/>
                <a:ea typeface="+mn-ea"/>
              </a:rPr>
              <a:t>，对于下标</a:t>
            </a:r>
            <a:r>
              <a:rPr lang="en-US" altLang="zh-CN" sz="2000" dirty="0">
                <a:latin typeface="Arial" pitchFamily="34" charset="0"/>
                <a:ea typeface="+mn-ea"/>
              </a:rPr>
              <a:t>i1&lt;i2&lt;…</a:t>
            </a:r>
            <a:r>
              <a:rPr lang="zh-CN" altLang="en-US" sz="2000" dirty="0">
                <a:latin typeface="Arial" pitchFamily="34" charset="0"/>
                <a:ea typeface="+mn-ea"/>
              </a:rPr>
              <a:t>＜</a:t>
            </a:r>
            <a:r>
              <a:rPr lang="en-US" altLang="zh-CN" sz="2000" dirty="0" err="1">
                <a:latin typeface="Arial" pitchFamily="34" charset="0"/>
                <a:ea typeface="+mn-ea"/>
              </a:rPr>
              <a:t>im</a:t>
            </a:r>
            <a:r>
              <a:rPr lang="zh-CN" altLang="en-US" sz="2000" dirty="0">
                <a:latin typeface="Arial" pitchFamily="34" charset="0"/>
                <a:ea typeface="+mn-ea"/>
              </a:rPr>
              <a:t>，若有</a:t>
            </a:r>
            <a:r>
              <a:rPr lang="en-US" altLang="zh-CN" sz="2000" dirty="0">
                <a:latin typeface="Arial" pitchFamily="34" charset="0"/>
                <a:ea typeface="+mn-ea"/>
              </a:rPr>
              <a:t>bi1≤bi2≤…≤</a:t>
            </a:r>
            <a:r>
              <a:rPr lang="en-US" altLang="zh-CN" sz="2000" dirty="0" err="1">
                <a:latin typeface="Arial" pitchFamily="34" charset="0"/>
                <a:ea typeface="+mn-ea"/>
              </a:rPr>
              <a:t>bim</a:t>
            </a:r>
            <a:r>
              <a:rPr lang="en-US" altLang="zh-CN" sz="2000" dirty="0">
                <a:latin typeface="Arial" pitchFamily="34" charset="0"/>
                <a:ea typeface="+mn-ea"/>
              </a:rPr>
              <a:t> </a:t>
            </a:r>
          </a:p>
          <a:p>
            <a:pPr marL="274320" indent="-274320" fontAlgn="auto">
              <a:spcBef>
                <a:spcPct val="20000"/>
              </a:spcBef>
              <a:spcAft>
                <a:spcPts val="0"/>
              </a:spcAft>
              <a:buClr>
                <a:schemeClr val="accent3"/>
              </a:buClr>
              <a:buSzPct val="95000"/>
              <a:buFont typeface="Wingdings 2"/>
              <a:buChar char=""/>
              <a:defRPr/>
            </a:pPr>
            <a:r>
              <a:rPr lang="zh-CN" altLang="en-US" sz="2000" dirty="0">
                <a:latin typeface="Arial" pitchFamily="34" charset="0"/>
                <a:ea typeface="+mn-ea"/>
              </a:rPr>
              <a:t>则称存在一个长度为</a:t>
            </a:r>
            <a:r>
              <a:rPr lang="en-US" altLang="zh-CN" sz="2000" dirty="0">
                <a:latin typeface="Arial" pitchFamily="34" charset="0"/>
                <a:ea typeface="+mn-ea"/>
              </a:rPr>
              <a:t>m</a:t>
            </a:r>
            <a:r>
              <a:rPr lang="zh-CN" altLang="en-US" sz="2000" dirty="0">
                <a:latin typeface="Arial" pitchFamily="34" charset="0"/>
                <a:ea typeface="+mn-ea"/>
              </a:rPr>
              <a:t>的不下降序列。 </a:t>
            </a:r>
          </a:p>
          <a:p>
            <a:pPr marL="274320" indent="-274320" fontAlgn="auto">
              <a:spcBef>
                <a:spcPct val="20000"/>
              </a:spcBef>
              <a:spcAft>
                <a:spcPts val="0"/>
              </a:spcAft>
              <a:buClr>
                <a:schemeClr val="accent3"/>
              </a:buClr>
              <a:buSzPct val="95000"/>
              <a:buFont typeface="Wingdings 2"/>
              <a:buChar char=""/>
              <a:defRPr/>
            </a:pPr>
            <a:r>
              <a:rPr lang="zh-CN" altLang="en-US" sz="2000" dirty="0">
                <a:latin typeface="Arial" pitchFamily="34" charset="0"/>
                <a:ea typeface="+mn-ea"/>
              </a:rPr>
              <a:t>  例如，下列数列 </a:t>
            </a:r>
          </a:p>
          <a:p>
            <a:pPr marL="274320" indent="-274320" fontAlgn="auto">
              <a:spcBef>
                <a:spcPct val="20000"/>
              </a:spcBef>
              <a:spcAft>
                <a:spcPts val="0"/>
              </a:spcAft>
              <a:buClr>
                <a:schemeClr val="accent3"/>
              </a:buClr>
              <a:buSzPct val="95000"/>
              <a:buFont typeface="Wingdings 2"/>
              <a:buChar char=""/>
              <a:defRPr/>
            </a:pPr>
            <a:r>
              <a:rPr lang="zh-CN" altLang="en-US" sz="2000" dirty="0">
                <a:latin typeface="Arial" pitchFamily="34" charset="0"/>
                <a:ea typeface="+mn-ea"/>
              </a:rPr>
              <a:t>     </a:t>
            </a:r>
            <a:r>
              <a:rPr lang="en-US" altLang="zh-CN" sz="2000" dirty="0">
                <a:latin typeface="Arial" pitchFamily="34" charset="0"/>
                <a:ea typeface="+mn-ea"/>
              </a:rPr>
              <a:t>13  7  9  16  38  24  37  18  44  19  21  22  63  15 </a:t>
            </a:r>
          </a:p>
          <a:p>
            <a:pPr marL="274320" indent="-274320" fontAlgn="auto">
              <a:spcBef>
                <a:spcPct val="20000"/>
              </a:spcBef>
              <a:spcAft>
                <a:spcPts val="0"/>
              </a:spcAft>
              <a:buClr>
                <a:schemeClr val="accent3"/>
              </a:buClr>
              <a:buSzPct val="95000"/>
              <a:buFont typeface="Wingdings 2"/>
              <a:buChar char=""/>
              <a:defRPr/>
            </a:pPr>
            <a:r>
              <a:rPr lang="en-US" altLang="zh-CN" sz="2000" dirty="0">
                <a:latin typeface="Arial" pitchFamily="34" charset="0"/>
                <a:ea typeface="+mn-ea"/>
              </a:rPr>
              <a:t>  </a:t>
            </a:r>
            <a:r>
              <a:rPr lang="zh-CN" altLang="en-US" sz="2000" dirty="0">
                <a:latin typeface="Arial" pitchFamily="34" charset="0"/>
                <a:ea typeface="+mn-ea"/>
              </a:rPr>
              <a:t>对于下标</a:t>
            </a:r>
            <a:r>
              <a:rPr lang="en-US" altLang="zh-CN" sz="2000" dirty="0">
                <a:latin typeface="Arial" pitchFamily="34" charset="0"/>
                <a:ea typeface="+mn-ea"/>
              </a:rPr>
              <a:t>i1=1</a:t>
            </a:r>
            <a:r>
              <a:rPr lang="zh-CN" altLang="en-US" sz="2000" dirty="0">
                <a:latin typeface="Arial" pitchFamily="34" charset="0"/>
                <a:ea typeface="+mn-ea"/>
              </a:rPr>
              <a:t>，</a:t>
            </a:r>
            <a:r>
              <a:rPr lang="en-US" altLang="zh-CN" sz="2000" dirty="0">
                <a:latin typeface="Arial" pitchFamily="34" charset="0"/>
                <a:ea typeface="+mn-ea"/>
              </a:rPr>
              <a:t>i2=4</a:t>
            </a:r>
            <a:r>
              <a:rPr lang="zh-CN" altLang="en-US" sz="2000" dirty="0">
                <a:latin typeface="Arial" pitchFamily="34" charset="0"/>
                <a:ea typeface="+mn-ea"/>
              </a:rPr>
              <a:t>，</a:t>
            </a:r>
            <a:r>
              <a:rPr lang="en-US" altLang="zh-CN" sz="2000" dirty="0">
                <a:latin typeface="Arial" pitchFamily="34" charset="0"/>
                <a:ea typeface="+mn-ea"/>
              </a:rPr>
              <a:t>i3=5</a:t>
            </a:r>
            <a:r>
              <a:rPr lang="zh-CN" altLang="en-US" sz="2000" dirty="0">
                <a:latin typeface="Arial" pitchFamily="34" charset="0"/>
                <a:ea typeface="+mn-ea"/>
              </a:rPr>
              <a:t>，</a:t>
            </a:r>
            <a:r>
              <a:rPr lang="en-US" altLang="zh-CN" sz="2000" dirty="0">
                <a:latin typeface="Arial" pitchFamily="34" charset="0"/>
                <a:ea typeface="+mn-ea"/>
              </a:rPr>
              <a:t>i4=9</a:t>
            </a:r>
            <a:r>
              <a:rPr lang="zh-CN" altLang="en-US" sz="2000" dirty="0">
                <a:latin typeface="Arial" pitchFamily="34" charset="0"/>
                <a:ea typeface="+mn-ea"/>
              </a:rPr>
              <a:t>，</a:t>
            </a:r>
            <a:r>
              <a:rPr lang="en-US" altLang="zh-CN" sz="2000" dirty="0">
                <a:latin typeface="Arial" pitchFamily="34" charset="0"/>
                <a:ea typeface="+mn-ea"/>
              </a:rPr>
              <a:t>i5=13</a:t>
            </a:r>
            <a:r>
              <a:rPr lang="zh-CN" altLang="en-US" sz="2000" dirty="0">
                <a:latin typeface="Arial" pitchFamily="34" charset="0"/>
                <a:ea typeface="+mn-ea"/>
              </a:rPr>
              <a:t>，满足</a:t>
            </a:r>
            <a:r>
              <a:rPr lang="en-US" altLang="zh-CN" sz="2000" dirty="0">
                <a:latin typeface="Arial" pitchFamily="34" charset="0"/>
                <a:ea typeface="+mn-ea"/>
              </a:rPr>
              <a:t>13</a:t>
            </a:r>
            <a:r>
              <a:rPr lang="zh-CN" altLang="en-US" sz="2000" dirty="0">
                <a:latin typeface="Arial" pitchFamily="34" charset="0"/>
                <a:ea typeface="+mn-ea"/>
              </a:rPr>
              <a:t>＜</a:t>
            </a:r>
            <a:r>
              <a:rPr lang="en-US" altLang="zh-CN" sz="2000" dirty="0">
                <a:latin typeface="Arial" pitchFamily="34" charset="0"/>
                <a:ea typeface="+mn-ea"/>
              </a:rPr>
              <a:t>16</a:t>
            </a:r>
            <a:r>
              <a:rPr lang="zh-CN" altLang="en-US" sz="2000" dirty="0">
                <a:latin typeface="Arial" pitchFamily="34" charset="0"/>
                <a:ea typeface="+mn-ea"/>
              </a:rPr>
              <a:t>＜</a:t>
            </a:r>
            <a:r>
              <a:rPr lang="en-US" altLang="zh-CN" sz="2000" dirty="0">
                <a:latin typeface="Arial" pitchFamily="34" charset="0"/>
                <a:ea typeface="+mn-ea"/>
              </a:rPr>
              <a:t>38</a:t>
            </a:r>
            <a:r>
              <a:rPr lang="zh-CN" altLang="en-US" sz="2000" dirty="0">
                <a:latin typeface="Arial" pitchFamily="34" charset="0"/>
                <a:ea typeface="+mn-ea"/>
              </a:rPr>
              <a:t>＜</a:t>
            </a:r>
            <a:r>
              <a:rPr lang="en-US" altLang="zh-CN" sz="2000" dirty="0">
                <a:latin typeface="Arial" pitchFamily="34" charset="0"/>
                <a:ea typeface="+mn-ea"/>
              </a:rPr>
              <a:t>44</a:t>
            </a:r>
            <a:r>
              <a:rPr lang="zh-CN" altLang="en-US" sz="2000" dirty="0">
                <a:latin typeface="Arial" pitchFamily="34" charset="0"/>
                <a:ea typeface="+mn-ea"/>
              </a:rPr>
              <a:t>＜</a:t>
            </a:r>
            <a:r>
              <a:rPr lang="en-US" altLang="zh-CN" sz="2000" dirty="0">
                <a:latin typeface="Arial" pitchFamily="34" charset="0"/>
                <a:ea typeface="+mn-ea"/>
              </a:rPr>
              <a:t>63,</a:t>
            </a:r>
            <a:r>
              <a:rPr lang="zh-CN" altLang="en-US" sz="2000" dirty="0">
                <a:latin typeface="Arial" pitchFamily="34" charset="0"/>
                <a:ea typeface="+mn-ea"/>
              </a:rPr>
              <a:t>则存在长度为</a:t>
            </a:r>
            <a:r>
              <a:rPr lang="en-US" altLang="zh-CN" sz="2000" dirty="0">
                <a:latin typeface="Arial" pitchFamily="34" charset="0"/>
                <a:ea typeface="+mn-ea"/>
              </a:rPr>
              <a:t>5</a:t>
            </a:r>
            <a:r>
              <a:rPr lang="zh-CN" altLang="en-US" sz="2000" dirty="0">
                <a:latin typeface="Arial" pitchFamily="34" charset="0"/>
                <a:ea typeface="+mn-ea"/>
              </a:rPr>
              <a:t>的不下降序列。 </a:t>
            </a:r>
          </a:p>
          <a:p>
            <a:pPr marL="274320" indent="-274320" fontAlgn="auto">
              <a:spcBef>
                <a:spcPct val="20000"/>
              </a:spcBef>
              <a:spcAft>
                <a:spcPts val="0"/>
              </a:spcAft>
              <a:buClr>
                <a:schemeClr val="accent3"/>
              </a:buClr>
              <a:buSzPct val="95000"/>
              <a:buFont typeface="Wingdings 2"/>
              <a:buChar char=""/>
              <a:defRPr/>
            </a:pPr>
            <a:r>
              <a:rPr lang="zh-CN" altLang="en-US" sz="2000" dirty="0">
                <a:latin typeface="Arial" pitchFamily="34" charset="0"/>
                <a:ea typeface="+mn-ea"/>
              </a:rPr>
              <a:t>  但是，我们看到还存在其他的不下降序列</a:t>
            </a:r>
            <a:r>
              <a:rPr lang="en-US" altLang="zh-CN" sz="2000" dirty="0">
                <a:latin typeface="Arial" pitchFamily="34" charset="0"/>
                <a:ea typeface="+mn-ea"/>
              </a:rPr>
              <a:t>: i1=2</a:t>
            </a:r>
            <a:r>
              <a:rPr lang="zh-CN" altLang="en-US" sz="2000" dirty="0">
                <a:latin typeface="Arial" pitchFamily="34" charset="0"/>
                <a:ea typeface="+mn-ea"/>
              </a:rPr>
              <a:t>，</a:t>
            </a:r>
            <a:r>
              <a:rPr lang="en-US" altLang="zh-CN" sz="2000" dirty="0">
                <a:latin typeface="Arial" pitchFamily="34" charset="0"/>
                <a:ea typeface="+mn-ea"/>
              </a:rPr>
              <a:t>i2=3</a:t>
            </a:r>
            <a:r>
              <a:rPr lang="zh-CN" altLang="en-US" sz="2000" dirty="0">
                <a:latin typeface="Arial" pitchFamily="34" charset="0"/>
                <a:ea typeface="+mn-ea"/>
              </a:rPr>
              <a:t>，</a:t>
            </a:r>
            <a:r>
              <a:rPr lang="en-US" altLang="zh-CN" sz="2000" dirty="0">
                <a:latin typeface="Arial" pitchFamily="34" charset="0"/>
                <a:ea typeface="+mn-ea"/>
              </a:rPr>
              <a:t>i3=4</a:t>
            </a:r>
            <a:r>
              <a:rPr lang="zh-CN" altLang="en-US" sz="2000" dirty="0">
                <a:latin typeface="Arial" pitchFamily="34" charset="0"/>
                <a:ea typeface="+mn-ea"/>
              </a:rPr>
              <a:t>，</a:t>
            </a:r>
            <a:r>
              <a:rPr lang="en-US" altLang="zh-CN" sz="2000" dirty="0">
                <a:latin typeface="Arial" pitchFamily="34" charset="0"/>
                <a:ea typeface="+mn-ea"/>
              </a:rPr>
              <a:t>i4=8</a:t>
            </a:r>
            <a:r>
              <a:rPr lang="zh-CN" altLang="en-US" sz="2000" dirty="0">
                <a:latin typeface="Arial" pitchFamily="34" charset="0"/>
                <a:ea typeface="+mn-ea"/>
              </a:rPr>
              <a:t>，</a:t>
            </a:r>
            <a:r>
              <a:rPr lang="en-US" altLang="zh-CN" sz="2000" dirty="0">
                <a:latin typeface="Arial" pitchFamily="34" charset="0"/>
                <a:ea typeface="+mn-ea"/>
              </a:rPr>
              <a:t>i5</a:t>
            </a:r>
            <a:r>
              <a:rPr lang="zh-CN" altLang="en-US" sz="2000" dirty="0">
                <a:latin typeface="Arial" pitchFamily="34" charset="0"/>
                <a:ea typeface="+mn-ea"/>
              </a:rPr>
              <a:t>＝</a:t>
            </a:r>
            <a:r>
              <a:rPr lang="en-US" altLang="zh-CN" sz="2000" dirty="0">
                <a:latin typeface="Arial" pitchFamily="34" charset="0"/>
                <a:ea typeface="+mn-ea"/>
              </a:rPr>
              <a:t>10</a:t>
            </a:r>
            <a:r>
              <a:rPr lang="zh-CN" altLang="en-US" sz="2000" dirty="0">
                <a:latin typeface="Arial" pitchFamily="34" charset="0"/>
                <a:ea typeface="+mn-ea"/>
              </a:rPr>
              <a:t>，</a:t>
            </a:r>
            <a:r>
              <a:rPr lang="en-US" altLang="zh-CN" sz="2000" dirty="0">
                <a:latin typeface="Arial" pitchFamily="34" charset="0"/>
                <a:ea typeface="+mn-ea"/>
              </a:rPr>
              <a:t>i6=11</a:t>
            </a:r>
            <a:r>
              <a:rPr lang="zh-CN" altLang="en-US" sz="2000" dirty="0">
                <a:latin typeface="Arial" pitchFamily="34" charset="0"/>
                <a:ea typeface="+mn-ea"/>
              </a:rPr>
              <a:t>，</a:t>
            </a:r>
            <a:r>
              <a:rPr lang="en-US" altLang="zh-CN" sz="2000" dirty="0">
                <a:latin typeface="Arial" pitchFamily="34" charset="0"/>
                <a:ea typeface="+mn-ea"/>
              </a:rPr>
              <a:t>i7=12</a:t>
            </a:r>
            <a:r>
              <a:rPr lang="zh-CN" altLang="en-US" sz="2000" dirty="0">
                <a:latin typeface="Arial" pitchFamily="34" charset="0"/>
                <a:ea typeface="+mn-ea"/>
              </a:rPr>
              <a:t>，</a:t>
            </a:r>
            <a:r>
              <a:rPr lang="en-US" altLang="zh-CN" sz="2000" dirty="0">
                <a:latin typeface="Arial" pitchFamily="34" charset="0"/>
                <a:ea typeface="+mn-ea"/>
              </a:rPr>
              <a:t>i8=13</a:t>
            </a:r>
            <a:r>
              <a:rPr lang="zh-CN" altLang="en-US" sz="2000" dirty="0">
                <a:latin typeface="Arial" pitchFamily="34" charset="0"/>
                <a:ea typeface="+mn-ea"/>
              </a:rPr>
              <a:t>，满足：</a:t>
            </a:r>
            <a:r>
              <a:rPr lang="en-US" altLang="zh-CN" sz="2000" dirty="0">
                <a:latin typeface="Arial" pitchFamily="34" charset="0"/>
                <a:ea typeface="+mn-ea"/>
              </a:rPr>
              <a:t>7</a:t>
            </a:r>
            <a:r>
              <a:rPr lang="zh-CN" altLang="en-US" sz="2000" dirty="0">
                <a:latin typeface="Arial" pitchFamily="34" charset="0"/>
                <a:ea typeface="+mn-ea"/>
              </a:rPr>
              <a:t>＜</a:t>
            </a:r>
            <a:r>
              <a:rPr lang="en-US" altLang="zh-CN" sz="2000" dirty="0">
                <a:latin typeface="Arial" pitchFamily="34" charset="0"/>
                <a:ea typeface="+mn-ea"/>
              </a:rPr>
              <a:t>9</a:t>
            </a:r>
            <a:r>
              <a:rPr lang="zh-CN" altLang="en-US" sz="2000" dirty="0">
                <a:latin typeface="Arial" pitchFamily="34" charset="0"/>
                <a:ea typeface="+mn-ea"/>
              </a:rPr>
              <a:t>＜</a:t>
            </a:r>
            <a:r>
              <a:rPr lang="en-US" altLang="zh-CN" sz="2000" dirty="0">
                <a:latin typeface="Arial" pitchFamily="34" charset="0"/>
                <a:ea typeface="+mn-ea"/>
              </a:rPr>
              <a:t>16</a:t>
            </a:r>
            <a:r>
              <a:rPr lang="zh-CN" altLang="en-US" sz="2000" dirty="0">
                <a:latin typeface="Arial" pitchFamily="34" charset="0"/>
                <a:ea typeface="+mn-ea"/>
              </a:rPr>
              <a:t>＜</a:t>
            </a:r>
            <a:r>
              <a:rPr lang="en-US" altLang="zh-CN" sz="2000" dirty="0">
                <a:latin typeface="Arial" pitchFamily="34" charset="0"/>
                <a:ea typeface="+mn-ea"/>
              </a:rPr>
              <a:t>18</a:t>
            </a:r>
          </a:p>
          <a:p>
            <a:pPr marL="274320" indent="-274320" fontAlgn="auto">
              <a:spcBef>
                <a:spcPct val="20000"/>
              </a:spcBef>
              <a:spcAft>
                <a:spcPts val="0"/>
              </a:spcAft>
              <a:buClr>
                <a:schemeClr val="accent3"/>
              </a:buClr>
              <a:buSzPct val="95000"/>
              <a:buFont typeface="Wingdings 2"/>
              <a:buChar char=""/>
              <a:defRPr/>
            </a:pPr>
            <a:r>
              <a:rPr lang="zh-CN" altLang="en-US" sz="2000" dirty="0">
                <a:latin typeface="Arial" pitchFamily="34" charset="0"/>
                <a:ea typeface="+mn-ea"/>
              </a:rPr>
              <a:t>＜</a:t>
            </a:r>
            <a:r>
              <a:rPr lang="en-US" altLang="zh-CN" sz="2000" dirty="0">
                <a:latin typeface="Arial" pitchFamily="34" charset="0"/>
                <a:ea typeface="+mn-ea"/>
              </a:rPr>
              <a:t>19</a:t>
            </a:r>
            <a:r>
              <a:rPr lang="zh-CN" altLang="en-US" sz="2000" dirty="0">
                <a:latin typeface="Arial" pitchFamily="34" charset="0"/>
                <a:ea typeface="+mn-ea"/>
              </a:rPr>
              <a:t>＜</a:t>
            </a:r>
            <a:r>
              <a:rPr lang="en-US" altLang="zh-CN" sz="2000" dirty="0">
                <a:latin typeface="Arial" pitchFamily="34" charset="0"/>
                <a:ea typeface="+mn-ea"/>
              </a:rPr>
              <a:t>21</a:t>
            </a:r>
            <a:r>
              <a:rPr lang="zh-CN" altLang="en-US" sz="2000" dirty="0">
                <a:latin typeface="Arial" pitchFamily="34" charset="0"/>
                <a:ea typeface="+mn-ea"/>
              </a:rPr>
              <a:t>＜</a:t>
            </a:r>
            <a:r>
              <a:rPr lang="en-US" altLang="zh-CN" sz="2000" dirty="0">
                <a:latin typeface="Arial" pitchFamily="34" charset="0"/>
                <a:ea typeface="+mn-ea"/>
              </a:rPr>
              <a:t>22</a:t>
            </a:r>
            <a:r>
              <a:rPr lang="zh-CN" altLang="en-US" sz="2000" dirty="0">
                <a:latin typeface="Arial" pitchFamily="34" charset="0"/>
                <a:ea typeface="+mn-ea"/>
              </a:rPr>
              <a:t>＜</a:t>
            </a:r>
            <a:r>
              <a:rPr lang="en-US" altLang="zh-CN" sz="2000" dirty="0">
                <a:latin typeface="Arial" pitchFamily="34" charset="0"/>
                <a:ea typeface="+mn-ea"/>
              </a:rPr>
              <a:t>63</a:t>
            </a:r>
            <a:r>
              <a:rPr lang="zh-CN" altLang="en-US" sz="2000" dirty="0">
                <a:latin typeface="Arial" pitchFamily="34" charset="0"/>
                <a:ea typeface="+mn-ea"/>
              </a:rPr>
              <a:t>，则存在长度为</a:t>
            </a:r>
            <a:r>
              <a:rPr lang="en-US" altLang="zh-CN" sz="2000" dirty="0">
                <a:latin typeface="Arial" pitchFamily="34" charset="0"/>
                <a:ea typeface="+mn-ea"/>
              </a:rPr>
              <a:t>8</a:t>
            </a:r>
            <a:r>
              <a:rPr lang="zh-CN" altLang="en-US" sz="2000" dirty="0">
                <a:latin typeface="Arial" pitchFamily="34" charset="0"/>
                <a:ea typeface="+mn-ea"/>
              </a:rPr>
              <a:t>的不下降序列。 </a:t>
            </a:r>
          </a:p>
          <a:p>
            <a:pPr marL="274320" indent="-274320" fontAlgn="auto">
              <a:spcBef>
                <a:spcPct val="20000"/>
              </a:spcBef>
              <a:spcAft>
                <a:spcPts val="0"/>
              </a:spcAft>
              <a:buClr>
                <a:schemeClr val="accent3"/>
              </a:buClr>
              <a:buSzPct val="95000"/>
              <a:buFont typeface="Wingdings 2"/>
              <a:buChar char=""/>
              <a:defRPr/>
            </a:pPr>
            <a:r>
              <a:rPr lang="zh-CN" altLang="en-US" sz="2000" dirty="0">
                <a:latin typeface="Arial" pitchFamily="34" charset="0"/>
                <a:ea typeface="+mn-ea"/>
              </a:rPr>
              <a:t>  问题为：当</a:t>
            </a:r>
            <a:r>
              <a:rPr lang="en-US" altLang="zh-CN" sz="2000" dirty="0">
                <a:latin typeface="Arial" pitchFamily="34" charset="0"/>
                <a:ea typeface="+mn-ea"/>
              </a:rPr>
              <a:t>b1,b2,…</a:t>
            </a:r>
            <a:r>
              <a:rPr lang="zh-CN" altLang="en-US" sz="2000" dirty="0">
                <a:latin typeface="Arial" pitchFamily="34" charset="0"/>
                <a:ea typeface="+mn-ea"/>
              </a:rPr>
              <a:t>，</a:t>
            </a:r>
            <a:r>
              <a:rPr lang="en-US" altLang="zh-CN" sz="2000" dirty="0" err="1">
                <a:latin typeface="Arial" pitchFamily="34" charset="0"/>
                <a:ea typeface="+mn-ea"/>
              </a:rPr>
              <a:t>bn</a:t>
            </a:r>
            <a:r>
              <a:rPr lang="zh-CN" altLang="en-US" sz="2000" dirty="0">
                <a:latin typeface="Arial" pitchFamily="34" charset="0"/>
                <a:ea typeface="+mn-ea"/>
              </a:rPr>
              <a:t>给出之后，求出最长的不下降序列。 </a:t>
            </a:r>
          </a:p>
        </p:txBody>
      </p:sp>
      <mc:AlternateContent xmlns:mc="http://schemas.openxmlformats.org/markup-compatibility/2006">
        <mc:Choice xmlns:p14="http://schemas.microsoft.com/office/powerpoint/2010/main" Requires="p14">
          <p:contentPart p14:bwMode="auto" r:id="rId2">
            <p14:nvContentPartPr>
              <p14:cNvPr id="3" name="墨迹 2"/>
              <p14:cNvContentPartPr/>
              <p14:nvPr/>
            </p14:nvContentPartPr>
            <p14:xfrm>
              <a:off x="1028880" y="301320"/>
              <a:ext cx="7953120" cy="3272760"/>
            </p14:xfrm>
          </p:contentPart>
        </mc:Choice>
        <mc:Fallback>
          <p:pic>
            <p:nvPicPr>
              <p:cNvPr id="3" name="墨迹 2"/>
              <p:cNvPicPr/>
              <p:nvPr/>
            </p:nvPicPr>
            <p:blipFill>
              <a:blip r:embed="rId3"/>
              <a:stretch>
                <a:fillRect/>
              </a:stretch>
            </p:blipFill>
            <p:spPr>
              <a:xfrm>
                <a:off x="1019520" y="297000"/>
                <a:ext cx="7972560" cy="3286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墨迹 4"/>
              <p14:cNvContentPartPr/>
              <p14:nvPr/>
            </p14:nvContentPartPr>
            <p14:xfrm>
              <a:off x="5306040" y="2548440"/>
              <a:ext cx="2063160" cy="757080"/>
            </p14:xfrm>
          </p:contentPart>
        </mc:Choice>
        <mc:Fallback>
          <p:pic>
            <p:nvPicPr>
              <p:cNvPr id="5" name="墨迹 4"/>
              <p:cNvPicPr/>
              <p:nvPr/>
            </p:nvPicPr>
            <p:blipFill>
              <a:blip r:embed="rId5"/>
              <a:stretch>
                <a:fillRect/>
              </a:stretch>
            </p:blipFill>
            <p:spPr>
              <a:xfrm>
                <a:off x="5289480" y="2535840"/>
                <a:ext cx="2085120" cy="772200"/>
              </a:xfrm>
              <a:prstGeom prst="rect">
                <a:avLst/>
              </a:prstGeom>
            </p:spPr>
          </p:pic>
        </mc:Fallback>
      </mc:AlternateContent>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00063" y="785813"/>
            <a:ext cx="7467600" cy="560387"/>
          </a:xfrm>
        </p:spPr>
        <p:txBody>
          <a:bodyPr>
            <a:noAutofit/>
          </a:bodyPr>
          <a:lstStyle/>
          <a:p>
            <a:pPr>
              <a:defRPr/>
            </a:pPr>
            <a:r>
              <a:rPr lang="zh-CN" altLang="en-US" dirty="0" smtClean="0"/>
              <a:t>例</a:t>
            </a:r>
            <a:r>
              <a:rPr lang="en-US" altLang="zh-CN" dirty="0" smtClean="0"/>
              <a:t>5</a:t>
            </a:r>
            <a:r>
              <a:rPr lang="zh-CN" altLang="en-US" dirty="0" smtClean="0"/>
              <a:t>：</a:t>
            </a:r>
            <a:r>
              <a:rPr lang="zh-CN" altLang="en-US" dirty="0"/>
              <a:t>最长不下降子序列</a:t>
            </a:r>
            <a:endParaRPr lang="zh-CN" altLang="en-US" dirty="0" smtClean="0"/>
          </a:p>
        </p:txBody>
      </p:sp>
      <p:sp>
        <p:nvSpPr>
          <p:cNvPr id="3" name="内容占位符 2"/>
          <p:cNvSpPr>
            <a:spLocks noGrp="1"/>
          </p:cNvSpPr>
          <p:nvPr>
            <p:ph idx="1"/>
          </p:nvPr>
        </p:nvSpPr>
        <p:spPr>
          <a:xfrm>
            <a:off x="428625" y="1500188"/>
            <a:ext cx="8072438" cy="4873625"/>
          </a:xfrm>
        </p:spPr>
        <p:txBody>
          <a:bodyPr>
            <a:normAutofit/>
          </a:bodyPr>
          <a:lstStyle/>
          <a:p>
            <a:pPr marL="274320" indent="-274320" eaLnBrk="1" fontAlgn="auto" hangingPunct="1">
              <a:spcAft>
                <a:spcPts val="0"/>
              </a:spcAft>
              <a:buClr>
                <a:schemeClr val="accent3"/>
              </a:buClr>
              <a:buFont typeface="Wingdings 2"/>
              <a:buChar char=""/>
              <a:defRPr/>
            </a:pPr>
            <a:r>
              <a:rPr lang="zh-CN" altLang="en-US" sz="2800"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第一步：确定状态</a:t>
            </a:r>
            <a:r>
              <a:rPr lang="en-US" altLang="zh-CN" sz="2800"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a:t>
            </a:r>
            <a:r>
              <a:rPr lang="zh-CN" altLang="en-US" sz="2800"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原问题是啥？子问题是啥？</a:t>
            </a:r>
            <a:endParaRPr lang="en-US" altLang="zh-CN" sz="2800"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endParaRPr>
          </a:p>
          <a:p>
            <a:pPr marL="274320" indent="-274320" eaLnBrk="1" fontAlgn="auto" hangingPunct="1">
              <a:spcAft>
                <a:spcPts val="0"/>
              </a:spcAft>
              <a:buClr>
                <a:schemeClr val="accent3"/>
              </a:buClr>
              <a:buFont typeface="Wingdings 2"/>
              <a:buChar char=""/>
              <a:defRPr/>
            </a:pPr>
            <a:r>
              <a:rPr lang="en-US" altLang="zh-CN" sz="2800" dirty="0" smtClean="0">
                <a:latin typeface="Arial" pitchFamily="34" charset="0"/>
              </a:rPr>
              <a:t>F[</a:t>
            </a:r>
            <a:r>
              <a:rPr lang="en-US" altLang="zh-CN" sz="2800" dirty="0" err="1" smtClean="0">
                <a:latin typeface="Arial" pitchFamily="34" charset="0"/>
              </a:rPr>
              <a:t>i</a:t>
            </a:r>
            <a:r>
              <a:rPr lang="en-US" altLang="zh-CN" sz="2800" dirty="0" smtClean="0">
                <a:latin typeface="Arial" pitchFamily="34" charset="0"/>
              </a:rPr>
              <a:t>] </a:t>
            </a:r>
            <a:r>
              <a:rPr lang="zh-CN" altLang="en-US" sz="2800" dirty="0" smtClean="0">
                <a:latin typeface="Arial" pitchFamily="34" charset="0"/>
              </a:rPr>
              <a:t>前</a:t>
            </a:r>
            <a:r>
              <a:rPr lang="en-US" altLang="zh-CN" sz="2800" dirty="0" err="1" smtClean="0">
                <a:latin typeface="Arial" pitchFamily="34" charset="0"/>
              </a:rPr>
              <a:t>i</a:t>
            </a:r>
            <a:r>
              <a:rPr lang="zh-CN" altLang="en-US" sz="2800" dirty="0" smtClean="0">
                <a:latin typeface="Arial" pitchFamily="34" charset="0"/>
              </a:rPr>
              <a:t>个数的最长不下降子序列</a:t>
            </a:r>
            <a:r>
              <a:rPr lang="en-US" altLang="zh-CN" sz="2800" dirty="0" smtClean="0">
                <a:latin typeface="Arial" pitchFamily="34" charset="0"/>
              </a:rPr>
              <a:t>——</a:t>
            </a:r>
            <a:r>
              <a:rPr lang="zh-CN" altLang="en-US" sz="2800" dirty="0" smtClean="0">
                <a:latin typeface="Arial" pitchFamily="34" charset="0"/>
              </a:rPr>
              <a:t>求不了啊</a:t>
            </a:r>
            <a:r>
              <a:rPr lang="en-US" altLang="zh-CN" sz="2800" dirty="0" smtClean="0">
                <a:latin typeface="Arial" pitchFamily="34" charset="0"/>
              </a:rPr>
              <a:t>~!</a:t>
            </a:r>
            <a:r>
              <a:rPr lang="zh-CN" altLang="en-US" sz="2800" dirty="0" smtClean="0">
                <a:latin typeface="Arial" pitchFamily="34" charset="0"/>
              </a:rPr>
              <a:t>为什么求不了？</a:t>
            </a:r>
            <a:endParaRPr lang="en-US" altLang="zh-CN" sz="2800" dirty="0" smtClean="0">
              <a:latin typeface="Arial" pitchFamily="34" charset="0"/>
            </a:endParaRPr>
          </a:p>
          <a:p>
            <a:pPr marL="274320" indent="-274320" eaLnBrk="1" fontAlgn="auto" hangingPunct="1">
              <a:spcAft>
                <a:spcPts val="0"/>
              </a:spcAft>
              <a:buClr>
                <a:schemeClr val="accent3"/>
              </a:buClr>
              <a:buFont typeface="Wingdings 2"/>
              <a:buChar char=""/>
              <a:defRPr/>
            </a:pPr>
            <a:r>
              <a:rPr lang="zh-CN" altLang="en-US" sz="2800" dirty="0" smtClean="0">
                <a:latin typeface="Arial" pitchFamily="34" charset="0"/>
              </a:rPr>
              <a:t>不知道这个序列的最后一个元素是哪个，没法转移</a:t>
            </a:r>
            <a:endParaRPr lang="en-US" altLang="zh-CN" sz="2800" dirty="0">
              <a:latin typeface="Arial" pitchFamily="34" charset="0"/>
            </a:endParaRPr>
          </a:p>
          <a:p>
            <a:pPr>
              <a:defRPr/>
            </a:pPr>
            <a:r>
              <a:rPr lang="en-US" altLang="zh-CN" sz="2800" dirty="0">
                <a:latin typeface="Arial" pitchFamily="34" charset="0"/>
              </a:rPr>
              <a:t>F[</a:t>
            </a:r>
            <a:r>
              <a:rPr lang="en-US" altLang="zh-CN" sz="2800" dirty="0" err="1">
                <a:latin typeface="Arial" pitchFamily="34" charset="0"/>
              </a:rPr>
              <a:t>i</a:t>
            </a:r>
            <a:r>
              <a:rPr lang="en-US" altLang="zh-CN" sz="2800" dirty="0" smtClean="0">
                <a:latin typeface="Arial" pitchFamily="34" charset="0"/>
              </a:rPr>
              <a:t>]</a:t>
            </a:r>
            <a:r>
              <a:rPr lang="zh-CN" altLang="en-US" sz="2800" dirty="0" smtClean="0">
                <a:latin typeface="Arial" pitchFamily="34" charset="0"/>
              </a:rPr>
              <a:t>以第</a:t>
            </a:r>
            <a:r>
              <a:rPr lang="en-US" altLang="zh-CN" sz="2800" dirty="0" err="1" smtClean="0">
                <a:latin typeface="Arial" pitchFamily="34" charset="0"/>
              </a:rPr>
              <a:t>i</a:t>
            </a:r>
            <a:r>
              <a:rPr lang="zh-CN" altLang="en-US" sz="2800" dirty="0" smtClean="0">
                <a:latin typeface="Arial" pitchFamily="34" charset="0"/>
              </a:rPr>
              <a:t>个数为结尾的</a:t>
            </a:r>
            <a:r>
              <a:rPr lang="zh-CN" altLang="en-US" sz="2800" dirty="0">
                <a:latin typeface="Arial" pitchFamily="34" charset="0"/>
              </a:rPr>
              <a:t>最长不下降子序列</a:t>
            </a:r>
            <a:endParaRPr lang="en-US" altLang="zh-CN" sz="2800" dirty="0" smtClean="0">
              <a:latin typeface="Arial" pitchFamily="34" charset="0"/>
            </a:endParaRPr>
          </a:p>
          <a:p>
            <a:pPr>
              <a:defRPr/>
            </a:pPr>
            <a:r>
              <a:rPr lang="zh-CN" altLang="en-US" sz="2800"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第二步：确定状态转移方程 </a:t>
            </a:r>
            <a:endParaRPr lang="en-US" altLang="zh-CN" sz="3200" dirty="0">
              <a:latin typeface="华文新魏" pitchFamily="2" charset="-122"/>
              <a:ea typeface="华文新魏" pitchFamily="2" charset="-122"/>
            </a:endParaRPr>
          </a:p>
          <a:p>
            <a:r>
              <a:rPr lang="en-US" altLang="zh-CN" sz="3200" dirty="0">
                <a:latin typeface="华文新魏" pitchFamily="2" charset="-122"/>
                <a:ea typeface="华文新魏" pitchFamily="2" charset="-122"/>
              </a:rPr>
              <a:t>f[</a:t>
            </a:r>
            <a:r>
              <a:rPr lang="en-US" altLang="zh-CN" sz="3200" dirty="0" err="1">
                <a:latin typeface="华文新魏" pitchFamily="2" charset="-122"/>
                <a:ea typeface="华文新魏" pitchFamily="2" charset="-122"/>
              </a:rPr>
              <a:t>i</a:t>
            </a:r>
            <a:r>
              <a:rPr lang="en-US" altLang="zh-CN" sz="3200" dirty="0">
                <a:latin typeface="华文新魏" pitchFamily="2" charset="-122"/>
                <a:ea typeface="华文新魏" pitchFamily="2" charset="-122"/>
              </a:rPr>
              <a:t>]=max{f[j]+1}</a:t>
            </a:r>
            <a:r>
              <a:rPr lang="zh-CN" altLang="en-US" sz="3200" dirty="0">
                <a:latin typeface="华文新魏" pitchFamily="2" charset="-122"/>
                <a:ea typeface="华文新魏" pitchFamily="2" charset="-122"/>
              </a:rPr>
              <a:t>（</a:t>
            </a:r>
            <a:r>
              <a:rPr lang="en-US" altLang="zh-CN" sz="3200" dirty="0">
                <a:latin typeface="华文新魏" pitchFamily="2" charset="-122"/>
                <a:ea typeface="华文新魏" pitchFamily="2" charset="-122"/>
              </a:rPr>
              <a:t>a[j]&lt;=a[</a:t>
            </a:r>
            <a:r>
              <a:rPr lang="en-US" altLang="zh-CN" sz="3200" dirty="0" err="1">
                <a:latin typeface="华文新魏" pitchFamily="2" charset="-122"/>
                <a:ea typeface="华文新魏" pitchFamily="2" charset="-122"/>
              </a:rPr>
              <a:t>i</a:t>
            </a:r>
            <a:r>
              <a:rPr lang="en-US" altLang="zh-CN" sz="3200" dirty="0">
                <a:latin typeface="华文新魏" pitchFamily="2" charset="-122"/>
                <a:ea typeface="华文新魏" pitchFamily="2" charset="-122"/>
              </a:rPr>
              <a:t>]</a:t>
            </a:r>
            <a:r>
              <a:rPr lang="zh-CN" altLang="en-US" sz="3200" dirty="0">
                <a:latin typeface="华文新魏" pitchFamily="2" charset="-122"/>
                <a:ea typeface="华文新魏" pitchFamily="2" charset="-122"/>
              </a:rPr>
              <a:t> 且 </a:t>
            </a:r>
            <a:r>
              <a:rPr lang="en-US" altLang="zh-CN" sz="3200" dirty="0">
                <a:latin typeface="华文新魏" pitchFamily="2" charset="-122"/>
                <a:ea typeface="华文新魏" pitchFamily="2" charset="-122"/>
              </a:rPr>
              <a:t>j&lt;</a:t>
            </a:r>
            <a:r>
              <a:rPr lang="en-US" altLang="zh-CN" sz="3200" dirty="0" err="1">
                <a:latin typeface="华文新魏" pitchFamily="2" charset="-122"/>
                <a:ea typeface="华文新魏" pitchFamily="2" charset="-122"/>
              </a:rPr>
              <a:t>i</a:t>
            </a:r>
            <a:r>
              <a:rPr lang="zh-CN" altLang="en-US" sz="3200" dirty="0" smtClean="0">
                <a:latin typeface="华文新魏" pitchFamily="2" charset="-122"/>
                <a:ea typeface="华文新魏" pitchFamily="2" charset="-122"/>
              </a:rPr>
              <a:t>）</a:t>
            </a:r>
            <a:endParaRPr lang="en-US" altLang="zh-CN" sz="3200" dirty="0" smtClean="0">
              <a:latin typeface="华文新魏" pitchFamily="2" charset="-122"/>
              <a:ea typeface="华文新魏" pitchFamily="2" charset="-122"/>
            </a:endParaRPr>
          </a:p>
          <a:p>
            <a:r>
              <a:rPr lang="en-US" altLang="zh-CN" sz="2800" dirty="0">
                <a:solidFill>
                  <a:srgbClr val="FF0000"/>
                </a:solidFill>
                <a:latin typeface="华文新魏" pitchFamily="2" charset="-122"/>
                <a:ea typeface="华文新魏" pitchFamily="2" charset="-122"/>
              </a:rPr>
              <a:t>f[</a:t>
            </a:r>
            <a:r>
              <a:rPr lang="en-US" altLang="zh-CN" sz="2800" dirty="0" err="1">
                <a:solidFill>
                  <a:srgbClr val="FF0000"/>
                </a:solidFill>
                <a:latin typeface="华文新魏" pitchFamily="2" charset="-122"/>
                <a:ea typeface="华文新魏" pitchFamily="2" charset="-122"/>
              </a:rPr>
              <a:t>i</a:t>
            </a:r>
            <a:r>
              <a:rPr lang="en-US" altLang="zh-CN" sz="2800" dirty="0">
                <a:solidFill>
                  <a:srgbClr val="FF0000"/>
                </a:solidFill>
                <a:latin typeface="华文新魏" pitchFamily="2" charset="-122"/>
                <a:ea typeface="华文新魏" pitchFamily="2" charset="-122"/>
              </a:rPr>
              <a:t>] = </a:t>
            </a:r>
            <a:r>
              <a:rPr lang="en-US" altLang="zh-CN" sz="2800" dirty="0" smtClean="0">
                <a:solidFill>
                  <a:srgbClr val="FF0000"/>
                </a:solidFill>
                <a:latin typeface="华文新魏" pitchFamily="2" charset="-122"/>
                <a:ea typeface="华文新魏" pitchFamily="2" charset="-122"/>
              </a:rPr>
              <a:t>1</a:t>
            </a:r>
            <a:endParaRPr lang="en-US" altLang="zh-CN" sz="2800" b="1" dirty="0" smtClean="0">
              <a:solidFill>
                <a:srgbClr val="FF0000"/>
              </a:solidFill>
              <a:effectLst>
                <a:outerShdw blurRad="38100" dist="38100" dir="2700000" algn="tl">
                  <a:srgbClr val="000000">
                    <a:alpha val="43137"/>
                  </a:srgbClr>
                </a:outerShdw>
              </a:effectLst>
              <a:latin typeface="楷体" pitchFamily="49" charset="-122"/>
              <a:ea typeface="楷体" pitchFamily="49" charset="-122"/>
            </a:endParaRPr>
          </a:p>
        </p:txBody>
      </p:sp>
      <mc:AlternateContent xmlns:mc="http://schemas.openxmlformats.org/markup-compatibility/2006">
        <mc:Choice xmlns:p14="http://schemas.microsoft.com/office/powerpoint/2010/main" Requires="p14">
          <p:contentPart p14:bwMode="auto" r:id="rId2">
            <p14:nvContentPartPr>
              <p14:cNvPr id="2" name="墨迹 1"/>
              <p14:cNvContentPartPr/>
              <p14:nvPr/>
            </p14:nvContentPartPr>
            <p14:xfrm>
              <a:off x="1569600" y="2468880"/>
              <a:ext cx="3582000" cy="236520"/>
            </p14:xfrm>
          </p:contentPart>
        </mc:Choice>
        <mc:Fallback>
          <p:pic>
            <p:nvPicPr>
              <p:cNvPr id="2" name="墨迹 1"/>
              <p:cNvPicPr/>
              <p:nvPr/>
            </p:nvPicPr>
            <p:blipFill>
              <a:blip r:embed="rId3"/>
              <a:stretch>
                <a:fillRect/>
              </a:stretch>
            </p:blipFill>
            <p:spPr>
              <a:xfrm>
                <a:off x="1560240" y="2459520"/>
                <a:ext cx="3600720" cy="255240"/>
              </a:xfrm>
              <a:prstGeom prst="rect">
                <a:avLst/>
              </a:prstGeom>
            </p:spPr>
          </p:pic>
        </mc:Fallback>
      </mc:AlternateContent>
    </p:spTree>
    <p:extLst>
      <p:ext uri="{BB962C8B-B14F-4D97-AF65-F5344CB8AC3E}">
        <p14:creationId xmlns:p14="http://schemas.microsoft.com/office/powerpoint/2010/main" val="394396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normAutofit/>
          </a:bodyPr>
          <a:lstStyle/>
          <a:p>
            <a:r>
              <a:rPr lang="zh-CN" altLang="en-US" dirty="0" smtClean="0"/>
              <a:t>例</a:t>
            </a:r>
            <a:r>
              <a:rPr lang="en-US" altLang="zh-CN" dirty="0" smtClean="0"/>
              <a:t>5</a:t>
            </a:r>
            <a:r>
              <a:rPr lang="zh-CN" altLang="en-US" dirty="0" smtClean="0"/>
              <a:t>：</a:t>
            </a:r>
            <a:r>
              <a:rPr lang="zh-CN" altLang="en-US" dirty="0" smtClean="0"/>
              <a:t>最长不下降子序列</a:t>
            </a:r>
          </a:p>
        </p:txBody>
      </p:sp>
      <p:graphicFrame>
        <p:nvGraphicFramePr>
          <p:cNvPr id="5" name="Group 47"/>
          <p:cNvGraphicFramePr>
            <a:graphicFrameLocks noGrp="1"/>
          </p:cNvGraphicFramePr>
          <p:nvPr/>
        </p:nvGraphicFramePr>
        <p:xfrm>
          <a:off x="571472" y="5572140"/>
          <a:ext cx="7158037" cy="714380"/>
        </p:xfrm>
        <a:graphic>
          <a:graphicData uri="http://schemas.openxmlformats.org/drawingml/2006/table">
            <a:tbl>
              <a:tblPr/>
              <a:tblGrid>
                <a:gridCol w="595312"/>
                <a:gridCol w="600075"/>
                <a:gridCol w="595313"/>
                <a:gridCol w="595312"/>
                <a:gridCol w="596900"/>
                <a:gridCol w="596900"/>
                <a:gridCol w="598488"/>
                <a:gridCol w="595312"/>
                <a:gridCol w="596900"/>
                <a:gridCol w="596900"/>
                <a:gridCol w="595313"/>
                <a:gridCol w="595312"/>
              </a:tblGrid>
              <a:tr h="71438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pitchFamily="34"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 name="Group 47"/>
          <p:cNvGraphicFramePr>
            <a:graphicFrameLocks noGrp="1"/>
          </p:cNvGraphicFramePr>
          <p:nvPr/>
        </p:nvGraphicFramePr>
        <p:xfrm>
          <a:off x="500034" y="4214818"/>
          <a:ext cx="7158037" cy="518160"/>
        </p:xfrm>
        <a:graphic>
          <a:graphicData uri="http://schemas.openxmlformats.org/drawingml/2006/table">
            <a:tbl>
              <a:tblPr/>
              <a:tblGrid>
                <a:gridCol w="595312"/>
                <a:gridCol w="600075"/>
                <a:gridCol w="595313"/>
                <a:gridCol w="595312"/>
                <a:gridCol w="596900"/>
                <a:gridCol w="596900"/>
                <a:gridCol w="598488"/>
                <a:gridCol w="595312"/>
                <a:gridCol w="596900"/>
                <a:gridCol w="596900"/>
                <a:gridCol w="595313"/>
                <a:gridCol w="595312"/>
              </a:tblGrid>
              <a:tr h="376238">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pitchFamily="34" charset="0"/>
                          <a:ea typeface="宋体" pitchFamily="2" charset="-122"/>
                        </a:rPr>
                        <a:t>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pitchFamily="34" charset="0"/>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pitchFamily="34" charset="0"/>
                          <a:ea typeface="宋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pitchFamily="34" charset="0"/>
                          <a:ea typeface="宋体" pitchFamily="2"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pitchFamily="34" charset="0"/>
                          <a:ea typeface="宋体" pitchFamily="2" charset="-122"/>
                        </a:rPr>
                        <a:t>38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pitchFamily="34" charset="0"/>
                          <a:ea typeface="宋体" pitchFamily="2"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pitchFamily="34" charset="0"/>
                          <a:ea typeface="宋体" pitchFamily="2" charset="-122"/>
                        </a:rPr>
                        <a:t>37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pitchFamily="34"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pitchFamily="34" charset="0"/>
                          <a:ea typeface="宋体" pitchFamily="2" charset="-122"/>
                        </a:rPr>
                        <a:t>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pitchFamily="34" charset="0"/>
                          <a:ea typeface="宋体" pitchFamily="2" charset="-122"/>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pitchFamily="34" charset="0"/>
                          <a:ea typeface="宋体" pitchFamily="2" charset="-122"/>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outerShdw blurRad="38100" dist="38100" dir="2700000" algn="tl">
                              <a:srgbClr val="000000"/>
                            </a:outerShdw>
                          </a:effectLst>
                          <a:latin typeface="Arial" pitchFamily="34" charset="0"/>
                          <a:ea typeface="宋体" pitchFamily="2" charset="-122"/>
                        </a:rPr>
                        <a:t>22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 name="TextBox 7"/>
          <p:cNvSpPr txBox="1"/>
          <p:nvPr/>
        </p:nvSpPr>
        <p:spPr>
          <a:xfrm>
            <a:off x="500034" y="3571876"/>
            <a:ext cx="2357454" cy="584775"/>
          </a:xfrm>
          <a:prstGeom prst="rect">
            <a:avLst/>
          </a:prstGeom>
          <a:noFill/>
        </p:spPr>
        <p:txBody>
          <a:bodyPr wrap="square" rtlCol="0">
            <a:spAutoFit/>
          </a:bodyPr>
          <a:lstStyle/>
          <a:p>
            <a:r>
              <a:rPr lang="en-US" altLang="zh-CN" sz="3200" dirty="0" smtClean="0">
                <a:latin typeface="GungsuhChe" pitchFamily="49" charset="-127"/>
                <a:ea typeface="GungsuhChe" pitchFamily="49" charset="-127"/>
              </a:rPr>
              <a:t>a[</a:t>
            </a:r>
            <a:r>
              <a:rPr lang="en-US" altLang="zh-CN" sz="3200" dirty="0" err="1" smtClean="0">
                <a:latin typeface="GungsuhChe" pitchFamily="49" charset="-127"/>
                <a:ea typeface="GungsuhChe" pitchFamily="49" charset="-127"/>
              </a:rPr>
              <a:t>i</a:t>
            </a:r>
            <a:r>
              <a:rPr lang="en-US" altLang="zh-CN" sz="3200" dirty="0" smtClean="0">
                <a:latin typeface="GungsuhChe" pitchFamily="49" charset="-127"/>
                <a:ea typeface="GungsuhChe" pitchFamily="49" charset="-127"/>
              </a:rPr>
              <a:t>]:</a:t>
            </a:r>
            <a:endParaRPr lang="zh-CN" altLang="en-US" sz="3200" dirty="0">
              <a:latin typeface="GungsuhChe" pitchFamily="49" charset="-127"/>
              <a:ea typeface="GungsuhChe" pitchFamily="49" charset="-127"/>
            </a:endParaRPr>
          </a:p>
        </p:txBody>
      </p:sp>
      <p:sp>
        <p:nvSpPr>
          <p:cNvPr id="15" name="圆角矩形 14"/>
          <p:cNvSpPr/>
          <p:nvPr/>
        </p:nvSpPr>
        <p:spPr bwMode="auto">
          <a:xfrm>
            <a:off x="357158" y="2000240"/>
            <a:ext cx="8143932" cy="1285884"/>
          </a:xfrm>
          <a:prstGeom prst="roundRect">
            <a:avLst/>
          </a:prstGeom>
          <a:noFill/>
          <a:ln w="28575">
            <a:solidFill>
              <a:srgbClr val="00B0F0"/>
            </a:solidFill>
            <a:round/>
            <a:headEnd/>
            <a:tailEnd/>
          </a:ln>
          <a:effectLst/>
        </p:spPr>
        <p:txBody>
          <a:bodyPr wrap="none" rtlCol="0" anchor="ctr"/>
          <a:lstStyle/>
          <a:p>
            <a:pPr algn="ctr"/>
            <a:endParaRPr lang="zh-CN" altLang="en-US" dirty="0">
              <a:solidFill>
                <a:srgbClr val="FF0000"/>
              </a:solidFill>
            </a:endParaRPr>
          </a:p>
        </p:txBody>
      </p:sp>
      <p:sp>
        <p:nvSpPr>
          <p:cNvPr id="16" name="矩形 15"/>
          <p:cNvSpPr/>
          <p:nvPr/>
        </p:nvSpPr>
        <p:spPr>
          <a:xfrm>
            <a:off x="428596" y="2071678"/>
            <a:ext cx="7572428" cy="1200329"/>
          </a:xfrm>
          <a:prstGeom prst="rect">
            <a:avLst/>
          </a:prstGeom>
        </p:spPr>
        <p:txBody>
          <a:bodyPr wrap="square">
            <a:spAutoFit/>
          </a:bodyPr>
          <a:lstStyle/>
          <a:p>
            <a:r>
              <a:rPr lang="en-US" altLang="zh-CN" sz="3600" dirty="0" smtClean="0">
                <a:latin typeface="华文新魏" pitchFamily="2" charset="-122"/>
                <a:ea typeface="华文新魏" pitchFamily="2" charset="-122"/>
              </a:rPr>
              <a:t>f[</a:t>
            </a:r>
            <a:r>
              <a:rPr lang="en-US" altLang="zh-CN" sz="3600" dirty="0" err="1" smtClean="0">
                <a:latin typeface="华文新魏" pitchFamily="2" charset="-122"/>
                <a:ea typeface="华文新魏" pitchFamily="2" charset="-122"/>
              </a:rPr>
              <a:t>i</a:t>
            </a:r>
            <a:r>
              <a:rPr lang="en-US" altLang="zh-CN" sz="3600" dirty="0" smtClean="0">
                <a:latin typeface="华文新魏" pitchFamily="2" charset="-122"/>
                <a:ea typeface="华文新魏" pitchFamily="2" charset="-122"/>
              </a:rPr>
              <a:t>] = 1</a:t>
            </a:r>
          </a:p>
          <a:p>
            <a:r>
              <a:rPr lang="en-US" altLang="zh-CN" sz="3600" dirty="0" smtClean="0">
                <a:latin typeface="华文新魏" pitchFamily="2" charset="-122"/>
                <a:ea typeface="华文新魏" pitchFamily="2" charset="-122"/>
              </a:rPr>
              <a:t>f[</a:t>
            </a:r>
            <a:r>
              <a:rPr lang="en-US" altLang="zh-CN" sz="3600" dirty="0" err="1" smtClean="0">
                <a:latin typeface="华文新魏" pitchFamily="2" charset="-122"/>
                <a:ea typeface="华文新魏" pitchFamily="2" charset="-122"/>
              </a:rPr>
              <a:t>i</a:t>
            </a:r>
            <a:r>
              <a:rPr lang="en-US" altLang="zh-CN" sz="3600" dirty="0" smtClean="0">
                <a:latin typeface="华文新魏" pitchFamily="2" charset="-122"/>
                <a:ea typeface="华文新魏" pitchFamily="2" charset="-122"/>
              </a:rPr>
              <a:t>]=max{f[j]+1}</a:t>
            </a:r>
            <a:r>
              <a:rPr lang="zh-CN" altLang="en-US" sz="3600" dirty="0" smtClean="0">
                <a:latin typeface="华文新魏" pitchFamily="2" charset="-122"/>
                <a:ea typeface="华文新魏" pitchFamily="2" charset="-122"/>
              </a:rPr>
              <a:t>（</a:t>
            </a:r>
            <a:r>
              <a:rPr lang="en-US" altLang="zh-CN" sz="3600" dirty="0" smtClean="0">
                <a:latin typeface="华文新魏" pitchFamily="2" charset="-122"/>
                <a:ea typeface="华文新魏" pitchFamily="2" charset="-122"/>
              </a:rPr>
              <a:t>a[j]&lt;=a[</a:t>
            </a:r>
            <a:r>
              <a:rPr lang="en-US" altLang="zh-CN" sz="3600" dirty="0" err="1" smtClean="0">
                <a:latin typeface="华文新魏" pitchFamily="2" charset="-122"/>
                <a:ea typeface="华文新魏" pitchFamily="2" charset="-122"/>
              </a:rPr>
              <a:t>i</a:t>
            </a:r>
            <a:r>
              <a:rPr lang="en-US" altLang="zh-CN" sz="3600" dirty="0" smtClean="0">
                <a:latin typeface="华文新魏" pitchFamily="2" charset="-122"/>
                <a:ea typeface="华文新魏" pitchFamily="2" charset="-122"/>
              </a:rPr>
              <a:t>]</a:t>
            </a:r>
            <a:r>
              <a:rPr lang="zh-CN" altLang="en-US" sz="3600" dirty="0" smtClean="0">
                <a:latin typeface="华文新魏" pitchFamily="2" charset="-122"/>
                <a:ea typeface="华文新魏" pitchFamily="2" charset="-122"/>
              </a:rPr>
              <a:t> 且 </a:t>
            </a:r>
            <a:r>
              <a:rPr lang="en-US" altLang="zh-CN" sz="3600" dirty="0" smtClean="0">
                <a:latin typeface="华文新魏" pitchFamily="2" charset="-122"/>
                <a:ea typeface="华文新魏" pitchFamily="2" charset="-122"/>
              </a:rPr>
              <a:t>j&lt;</a:t>
            </a:r>
            <a:r>
              <a:rPr lang="en-US" altLang="zh-CN" sz="3600" dirty="0" err="1" smtClean="0">
                <a:latin typeface="华文新魏" pitchFamily="2" charset="-122"/>
                <a:ea typeface="华文新魏" pitchFamily="2" charset="-122"/>
              </a:rPr>
              <a:t>i</a:t>
            </a:r>
            <a:r>
              <a:rPr lang="zh-CN" altLang="en-US" sz="3600" dirty="0" smtClean="0">
                <a:latin typeface="华文新魏" pitchFamily="2" charset="-122"/>
                <a:ea typeface="华文新魏" pitchFamily="2" charset="-122"/>
              </a:rPr>
              <a:t>）</a:t>
            </a:r>
            <a:endParaRPr lang="zh-CN" altLang="en-US" sz="3600" dirty="0">
              <a:latin typeface="华文新魏" pitchFamily="2" charset="-122"/>
              <a:ea typeface="华文新魏" pitchFamily="2" charset="-122"/>
            </a:endParaRPr>
          </a:p>
        </p:txBody>
      </p:sp>
      <p:sp>
        <p:nvSpPr>
          <p:cNvPr id="17" name="TextBox 16"/>
          <p:cNvSpPr txBox="1"/>
          <p:nvPr/>
        </p:nvSpPr>
        <p:spPr>
          <a:xfrm>
            <a:off x="571472" y="4929198"/>
            <a:ext cx="1285884" cy="584775"/>
          </a:xfrm>
          <a:prstGeom prst="rect">
            <a:avLst/>
          </a:prstGeom>
          <a:noFill/>
        </p:spPr>
        <p:txBody>
          <a:bodyPr wrap="square" rtlCol="0">
            <a:spAutoFit/>
          </a:bodyPr>
          <a:lstStyle/>
          <a:p>
            <a:r>
              <a:rPr lang="en-US" altLang="zh-CN" sz="3200" dirty="0" err="1" smtClean="0">
                <a:latin typeface="GungsuhChe" pitchFamily="49" charset="-127"/>
                <a:ea typeface="GungsuhChe" pitchFamily="49" charset="-127"/>
              </a:rPr>
              <a:t>f[i</a:t>
            </a:r>
            <a:r>
              <a:rPr lang="en-US" altLang="zh-CN" sz="3200" dirty="0" smtClean="0">
                <a:latin typeface="GungsuhChe" pitchFamily="49" charset="-127"/>
                <a:ea typeface="GungsuhChe" pitchFamily="49" charset="-127"/>
              </a:rPr>
              <a:t>]:</a:t>
            </a:r>
          </a:p>
        </p:txBody>
      </p:sp>
      <p:sp>
        <p:nvSpPr>
          <p:cNvPr id="18" name="TextBox 17"/>
          <p:cNvSpPr txBox="1"/>
          <p:nvPr/>
        </p:nvSpPr>
        <p:spPr>
          <a:xfrm>
            <a:off x="714348" y="5643578"/>
            <a:ext cx="428628" cy="523220"/>
          </a:xfrm>
          <a:prstGeom prst="rect">
            <a:avLst/>
          </a:prstGeom>
          <a:solidFill>
            <a:schemeClr val="bg1"/>
          </a:solidFill>
        </p:spPr>
        <p:txBody>
          <a:bodyPr wrap="square" rtlCol="0">
            <a:spAutoFit/>
          </a:bodyPr>
          <a:lstStyle/>
          <a:p>
            <a:pPr fontAlgn="base">
              <a:spcBef>
                <a:spcPct val="20000"/>
              </a:spcBef>
              <a:spcAft>
                <a:spcPct val="0"/>
              </a:spcAft>
              <a:buClr>
                <a:schemeClr val="hlink"/>
              </a:buClr>
            </a:pPr>
            <a:r>
              <a:rPr lang="en-US" altLang="zh-CN" sz="2800" dirty="0" smtClean="0">
                <a:effectLst>
                  <a:outerShdw blurRad="38100" dist="38100" dir="2700000" algn="tl">
                    <a:srgbClr val="000000"/>
                  </a:outerShdw>
                </a:effectLst>
                <a:latin typeface="Arial" pitchFamily="34" charset="0"/>
                <a:ea typeface="宋体" pitchFamily="2" charset="-122"/>
              </a:rPr>
              <a:t>1</a:t>
            </a:r>
            <a:endParaRPr lang="zh-CN" altLang="en-US" sz="2800" dirty="0" smtClean="0">
              <a:effectLst>
                <a:outerShdw blurRad="38100" dist="38100" dir="2700000" algn="tl">
                  <a:srgbClr val="000000"/>
                </a:outerShdw>
              </a:effectLst>
              <a:latin typeface="Arial" pitchFamily="34" charset="0"/>
              <a:ea typeface="宋体" pitchFamily="2" charset="-122"/>
            </a:endParaRPr>
          </a:p>
        </p:txBody>
      </p:sp>
      <p:sp>
        <p:nvSpPr>
          <p:cNvPr id="19" name="TextBox 18"/>
          <p:cNvSpPr txBox="1"/>
          <p:nvPr/>
        </p:nvSpPr>
        <p:spPr>
          <a:xfrm>
            <a:off x="1214414" y="5643578"/>
            <a:ext cx="500066" cy="523220"/>
          </a:xfrm>
          <a:prstGeom prst="rect">
            <a:avLst/>
          </a:prstGeom>
          <a:solidFill>
            <a:schemeClr val="bg1"/>
          </a:solidFill>
        </p:spPr>
        <p:txBody>
          <a:bodyPr wrap="square" rtlCol="0">
            <a:spAutoFit/>
          </a:bodyPr>
          <a:lstStyle/>
          <a:p>
            <a:pPr fontAlgn="base">
              <a:spcBef>
                <a:spcPct val="20000"/>
              </a:spcBef>
              <a:spcAft>
                <a:spcPct val="0"/>
              </a:spcAft>
              <a:buClr>
                <a:schemeClr val="hlink"/>
              </a:buClr>
            </a:pPr>
            <a:r>
              <a:rPr lang="en-US" altLang="zh-CN" sz="2800" dirty="0" smtClean="0">
                <a:effectLst>
                  <a:outerShdw blurRad="38100" dist="38100" dir="2700000" algn="tl">
                    <a:srgbClr val="000000"/>
                  </a:outerShdw>
                </a:effectLst>
                <a:latin typeface="Arial" pitchFamily="34" charset="0"/>
                <a:ea typeface="宋体" pitchFamily="2" charset="-122"/>
              </a:rPr>
              <a:t>1</a:t>
            </a:r>
            <a:endParaRPr lang="zh-CN" altLang="en-US" sz="2800" dirty="0" smtClean="0">
              <a:effectLst>
                <a:outerShdw blurRad="38100" dist="38100" dir="2700000" algn="tl">
                  <a:srgbClr val="000000"/>
                </a:outerShdw>
              </a:effectLst>
              <a:latin typeface="Arial" pitchFamily="34" charset="0"/>
              <a:ea typeface="宋体" pitchFamily="2" charset="-122"/>
            </a:endParaRPr>
          </a:p>
        </p:txBody>
      </p:sp>
      <p:sp>
        <p:nvSpPr>
          <p:cNvPr id="20" name="TextBox 19"/>
          <p:cNvSpPr txBox="1"/>
          <p:nvPr/>
        </p:nvSpPr>
        <p:spPr>
          <a:xfrm>
            <a:off x="3000364" y="5643578"/>
            <a:ext cx="500066" cy="523220"/>
          </a:xfrm>
          <a:prstGeom prst="rect">
            <a:avLst/>
          </a:prstGeom>
          <a:solidFill>
            <a:schemeClr val="bg1"/>
          </a:solidFill>
        </p:spPr>
        <p:txBody>
          <a:bodyPr wrap="square" rtlCol="0">
            <a:spAutoFit/>
          </a:bodyPr>
          <a:lstStyle/>
          <a:p>
            <a:pPr fontAlgn="base">
              <a:spcBef>
                <a:spcPct val="20000"/>
              </a:spcBef>
              <a:spcAft>
                <a:spcPct val="0"/>
              </a:spcAft>
              <a:buClr>
                <a:schemeClr val="hlink"/>
              </a:buClr>
            </a:pPr>
            <a:r>
              <a:rPr lang="en-US" altLang="zh-CN" sz="2800" dirty="0" smtClean="0">
                <a:effectLst>
                  <a:outerShdw blurRad="38100" dist="38100" dir="2700000" algn="tl">
                    <a:srgbClr val="000000"/>
                  </a:outerShdw>
                </a:effectLst>
                <a:latin typeface="Arial" pitchFamily="34" charset="0"/>
                <a:ea typeface="宋体" pitchFamily="2" charset="-122"/>
              </a:rPr>
              <a:t>4</a:t>
            </a:r>
            <a:endParaRPr lang="zh-CN" altLang="en-US" sz="2800" dirty="0" smtClean="0">
              <a:effectLst>
                <a:outerShdw blurRad="38100" dist="38100" dir="2700000" algn="tl">
                  <a:srgbClr val="000000"/>
                </a:outerShdw>
              </a:effectLst>
              <a:latin typeface="Arial" pitchFamily="34" charset="0"/>
              <a:ea typeface="宋体" pitchFamily="2" charset="-122"/>
            </a:endParaRPr>
          </a:p>
        </p:txBody>
      </p:sp>
      <p:sp>
        <p:nvSpPr>
          <p:cNvPr id="21" name="TextBox 20"/>
          <p:cNvSpPr txBox="1"/>
          <p:nvPr/>
        </p:nvSpPr>
        <p:spPr>
          <a:xfrm>
            <a:off x="2428860" y="5643578"/>
            <a:ext cx="500066" cy="523220"/>
          </a:xfrm>
          <a:prstGeom prst="rect">
            <a:avLst/>
          </a:prstGeom>
          <a:solidFill>
            <a:schemeClr val="bg1"/>
          </a:solidFill>
        </p:spPr>
        <p:txBody>
          <a:bodyPr wrap="square" rtlCol="0">
            <a:spAutoFit/>
          </a:bodyPr>
          <a:lstStyle/>
          <a:p>
            <a:pPr fontAlgn="base">
              <a:spcBef>
                <a:spcPct val="20000"/>
              </a:spcBef>
              <a:spcAft>
                <a:spcPct val="0"/>
              </a:spcAft>
              <a:buClr>
                <a:schemeClr val="hlink"/>
              </a:buClr>
            </a:pPr>
            <a:r>
              <a:rPr lang="en-US" altLang="zh-CN" sz="2800" dirty="0" smtClean="0">
                <a:effectLst>
                  <a:outerShdw blurRad="38100" dist="38100" dir="2700000" algn="tl">
                    <a:srgbClr val="000000"/>
                  </a:outerShdw>
                </a:effectLst>
                <a:latin typeface="Arial" pitchFamily="34" charset="0"/>
                <a:ea typeface="宋体" pitchFamily="2" charset="-122"/>
              </a:rPr>
              <a:t>3</a:t>
            </a:r>
            <a:endParaRPr lang="zh-CN" altLang="en-US" sz="2800" dirty="0" smtClean="0">
              <a:effectLst>
                <a:outerShdw blurRad="38100" dist="38100" dir="2700000" algn="tl">
                  <a:srgbClr val="000000"/>
                </a:outerShdw>
              </a:effectLst>
              <a:latin typeface="Arial" pitchFamily="34" charset="0"/>
              <a:ea typeface="宋体" pitchFamily="2" charset="-122"/>
            </a:endParaRPr>
          </a:p>
        </p:txBody>
      </p:sp>
      <p:sp>
        <p:nvSpPr>
          <p:cNvPr id="22" name="TextBox 21"/>
          <p:cNvSpPr txBox="1"/>
          <p:nvPr/>
        </p:nvSpPr>
        <p:spPr>
          <a:xfrm>
            <a:off x="4214810" y="5643578"/>
            <a:ext cx="500066" cy="523220"/>
          </a:xfrm>
          <a:prstGeom prst="rect">
            <a:avLst/>
          </a:prstGeom>
          <a:solidFill>
            <a:schemeClr val="bg1"/>
          </a:solidFill>
        </p:spPr>
        <p:txBody>
          <a:bodyPr wrap="square" rtlCol="0">
            <a:spAutoFit/>
          </a:bodyPr>
          <a:lstStyle/>
          <a:p>
            <a:pPr fontAlgn="base">
              <a:spcBef>
                <a:spcPct val="20000"/>
              </a:spcBef>
              <a:spcAft>
                <a:spcPct val="0"/>
              </a:spcAft>
              <a:buClr>
                <a:schemeClr val="hlink"/>
              </a:buClr>
            </a:pPr>
            <a:r>
              <a:rPr lang="en-US" altLang="zh-CN" sz="2800" dirty="0" smtClean="0">
                <a:effectLst>
                  <a:outerShdw blurRad="38100" dist="38100" dir="2700000" algn="tl">
                    <a:srgbClr val="000000"/>
                  </a:outerShdw>
                </a:effectLst>
                <a:latin typeface="Arial" pitchFamily="34" charset="0"/>
                <a:ea typeface="宋体" pitchFamily="2" charset="-122"/>
              </a:rPr>
              <a:t>5</a:t>
            </a:r>
            <a:endParaRPr lang="zh-CN" altLang="en-US" sz="2800" dirty="0" smtClean="0">
              <a:effectLst>
                <a:outerShdw blurRad="38100" dist="38100" dir="2700000" algn="tl">
                  <a:srgbClr val="000000"/>
                </a:outerShdw>
              </a:effectLst>
              <a:latin typeface="Arial" pitchFamily="34" charset="0"/>
              <a:ea typeface="宋体" pitchFamily="2" charset="-122"/>
            </a:endParaRPr>
          </a:p>
        </p:txBody>
      </p:sp>
      <p:sp>
        <p:nvSpPr>
          <p:cNvPr id="24" name="TextBox 23"/>
          <p:cNvSpPr txBox="1"/>
          <p:nvPr/>
        </p:nvSpPr>
        <p:spPr>
          <a:xfrm>
            <a:off x="3571868" y="5643578"/>
            <a:ext cx="500066" cy="523220"/>
          </a:xfrm>
          <a:prstGeom prst="rect">
            <a:avLst/>
          </a:prstGeom>
          <a:solidFill>
            <a:schemeClr val="bg1"/>
          </a:solidFill>
        </p:spPr>
        <p:txBody>
          <a:bodyPr wrap="square" rtlCol="0">
            <a:spAutoFit/>
          </a:bodyPr>
          <a:lstStyle/>
          <a:p>
            <a:pPr fontAlgn="base">
              <a:spcBef>
                <a:spcPct val="20000"/>
              </a:spcBef>
              <a:spcAft>
                <a:spcPct val="0"/>
              </a:spcAft>
              <a:buClr>
                <a:schemeClr val="hlink"/>
              </a:buClr>
            </a:pPr>
            <a:r>
              <a:rPr lang="en-US" altLang="zh-CN" sz="2800" dirty="0" smtClean="0">
                <a:effectLst>
                  <a:outerShdw blurRad="38100" dist="38100" dir="2700000" algn="tl">
                    <a:srgbClr val="000000"/>
                  </a:outerShdw>
                </a:effectLst>
                <a:latin typeface="Arial" pitchFamily="34" charset="0"/>
                <a:ea typeface="宋体" pitchFamily="2" charset="-122"/>
              </a:rPr>
              <a:t>4</a:t>
            </a:r>
            <a:endParaRPr lang="zh-CN" altLang="en-US" sz="2800" dirty="0" smtClean="0">
              <a:effectLst>
                <a:outerShdw blurRad="38100" dist="38100" dir="2700000" algn="tl">
                  <a:srgbClr val="000000"/>
                </a:outerShdw>
              </a:effectLst>
              <a:latin typeface="Arial" pitchFamily="34" charset="0"/>
              <a:ea typeface="宋体" pitchFamily="2" charset="-122"/>
            </a:endParaRPr>
          </a:p>
        </p:txBody>
      </p:sp>
      <p:sp>
        <p:nvSpPr>
          <p:cNvPr id="25" name="TextBox 24"/>
          <p:cNvSpPr txBox="1"/>
          <p:nvPr/>
        </p:nvSpPr>
        <p:spPr>
          <a:xfrm>
            <a:off x="4786314" y="5643578"/>
            <a:ext cx="500066" cy="523220"/>
          </a:xfrm>
          <a:prstGeom prst="rect">
            <a:avLst/>
          </a:prstGeom>
          <a:solidFill>
            <a:schemeClr val="bg1"/>
          </a:solidFill>
        </p:spPr>
        <p:txBody>
          <a:bodyPr wrap="square" rtlCol="0">
            <a:spAutoFit/>
          </a:bodyPr>
          <a:lstStyle/>
          <a:p>
            <a:pPr fontAlgn="base">
              <a:spcBef>
                <a:spcPct val="20000"/>
              </a:spcBef>
              <a:spcAft>
                <a:spcPct val="0"/>
              </a:spcAft>
              <a:buClr>
                <a:schemeClr val="hlink"/>
              </a:buClr>
            </a:pPr>
            <a:r>
              <a:rPr lang="en-US" altLang="zh-CN" sz="2800" dirty="0" smtClean="0">
                <a:effectLst>
                  <a:outerShdw blurRad="38100" dist="38100" dir="2700000" algn="tl">
                    <a:srgbClr val="000000"/>
                  </a:outerShdw>
                </a:effectLst>
                <a:latin typeface="Arial" pitchFamily="34" charset="0"/>
                <a:ea typeface="宋体" pitchFamily="2" charset="-122"/>
              </a:rPr>
              <a:t>4</a:t>
            </a:r>
            <a:endParaRPr lang="zh-CN" altLang="en-US" sz="2800" dirty="0" smtClean="0">
              <a:effectLst>
                <a:outerShdw blurRad="38100" dist="38100" dir="2700000" algn="tl">
                  <a:srgbClr val="000000"/>
                </a:outerShdw>
              </a:effectLst>
              <a:latin typeface="Arial" pitchFamily="34" charset="0"/>
              <a:ea typeface="宋体" pitchFamily="2" charset="-122"/>
            </a:endParaRPr>
          </a:p>
        </p:txBody>
      </p:sp>
      <p:sp>
        <p:nvSpPr>
          <p:cNvPr id="26" name="TextBox 25"/>
          <p:cNvSpPr txBox="1"/>
          <p:nvPr/>
        </p:nvSpPr>
        <p:spPr>
          <a:xfrm>
            <a:off x="5429256" y="5643578"/>
            <a:ext cx="500066" cy="523220"/>
          </a:xfrm>
          <a:prstGeom prst="rect">
            <a:avLst/>
          </a:prstGeom>
          <a:solidFill>
            <a:schemeClr val="bg1"/>
          </a:solidFill>
        </p:spPr>
        <p:txBody>
          <a:bodyPr wrap="square" rtlCol="0">
            <a:spAutoFit/>
          </a:bodyPr>
          <a:lstStyle/>
          <a:p>
            <a:pPr fontAlgn="base">
              <a:spcBef>
                <a:spcPct val="20000"/>
              </a:spcBef>
              <a:spcAft>
                <a:spcPct val="0"/>
              </a:spcAft>
              <a:buClr>
                <a:schemeClr val="hlink"/>
              </a:buClr>
            </a:pPr>
            <a:r>
              <a:rPr lang="en-US" altLang="zh-CN" sz="2800" dirty="0" smtClean="0">
                <a:effectLst>
                  <a:outerShdw blurRad="38100" dist="38100" dir="2700000" algn="tl">
                    <a:srgbClr val="000000"/>
                  </a:outerShdw>
                </a:effectLst>
                <a:latin typeface="Arial" pitchFamily="34" charset="0"/>
                <a:ea typeface="宋体" pitchFamily="2" charset="-122"/>
              </a:rPr>
              <a:t>6</a:t>
            </a:r>
            <a:endParaRPr lang="zh-CN" altLang="en-US" sz="2800" dirty="0" smtClean="0">
              <a:effectLst>
                <a:outerShdw blurRad="38100" dist="38100" dir="2700000" algn="tl">
                  <a:srgbClr val="000000"/>
                </a:outerShdw>
              </a:effectLst>
              <a:latin typeface="Arial" pitchFamily="34" charset="0"/>
              <a:ea typeface="宋体" pitchFamily="2" charset="-122"/>
            </a:endParaRPr>
          </a:p>
        </p:txBody>
      </p:sp>
      <p:sp>
        <p:nvSpPr>
          <p:cNvPr id="27" name="TextBox 26"/>
          <p:cNvSpPr txBox="1"/>
          <p:nvPr/>
        </p:nvSpPr>
        <p:spPr>
          <a:xfrm>
            <a:off x="6000760" y="5643578"/>
            <a:ext cx="500066" cy="523220"/>
          </a:xfrm>
          <a:prstGeom prst="rect">
            <a:avLst/>
          </a:prstGeom>
          <a:solidFill>
            <a:schemeClr val="bg1"/>
          </a:solidFill>
        </p:spPr>
        <p:txBody>
          <a:bodyPr wrap="square" rtlCol="0">
            <a:spAutoFit/>
          </a:bodyPr>
          <a:lstStyle/>
          <a:p>
            <a:pPr fontAlgn="base">
              <a:spcBef>
                <a:spcPct val="20000"/>
              </a:spcBef>
              <a:spcAft>
                <a:spcPct val="0"/>
              </a:spcAft>
              <a:buClr>
                <a:schemeClr val="hlink"/>
              </a:buClr>
            </a:pPr>
            <a:r>
              <a:rPr lang="en-US" altLang="zh-CN" sz="2800" dirty="0" smtClean="0">
                <a:effectLst>
                  <a:outerShdw blurRad="38100" dist="38100" dir="2700000" algn="tl">
                    <a:srgbClr val="000000"/>
                  </a:outerShdw>
                </a:effectLst>
                <a:latin typeface="Arial" pitchFamily="34" charset="0"/>
                <a:ea typeface="宋体" pitchFamily="2" charset="-122"/>
              </a:rPr>
              <a:t>5</a:t>
            </a:r>
            <a:endParaRPr lang="zh-CN" altLang="en-US" sz="2800" dirty="0" smtClean="0">
              <a:effectLst>
                <a:outerShdw blurRad="38100" dist="38100" dir="2700000" algn="tl">
                  <a:srgbClr val="000000"/>
                </a:outerShdw>
              </a:effectLst>
              <a:latin typeface="Arial" pitchFamily="34" charset="0"/>
              <a:ea typeface="宋体" pitchFamily="2" charset="-122"/>
            </a:endParaRPr>
          </a:p>
        </p:txBody>
      </p:sp>
      <p:sp>
        <p:nvSpPr>
          <p:cNvPr id="28" name="TextBox 27"/>
          <p:cNvSpPr txBox="1"/>
          <p:nvPr/>
        </p:nvSpPr>
        <p:spPr>
          <a:xfrm>
            <a:off x="6643702" y="5643578"/>
            <a:ext cx="500066" cy="523220"/>
          </a:xfrm>
          <a:prstGeom prst="rect">
            <a:avLst/>
          </a:prstGeom>
          <a:solidFill>
            <a:schemeClr val="bg1"/>
          </a:solidFill>
        </p:spPr>
        <p:txBody>
          <a:bodyPr wrap="square" rtlCol="0">
            <a:spAutoFit/>
          </a:bodyPr>
          <a:lstStyle/>
          <a:p>
            <a:pPr fontAlgn="base">
              <a:spcBef>
                <a:spcPct val="20000"/>
              </a:spcBef>
              <a:spcAft>
                <a:spcPct val="0"/>
              </a:spcAft>
              <a:buClr>
                <a:schemeClr val="hlink"/>
              </a:buClr>
            </a:pPr>
            <a:r>
              <a:rPr lang="en-US" altLang="zh-CN" sz="2800" dirty="0" smtClean="0">
                <a:effectLst>
                  <a:outerShdw blurRad="38100" dist="38100" dir="2700000" algn="tl">
                    <a:srgbClr val="000000"/>
                  </a:outerShdw>
                </a:effectLst>
                <a:latin typeface="Arial" pitchFamily="34" charset="0"/>
                <a:ea typeface="宋体" pitchFamily="2" charset="-122"/>
              </a:rPr>
              <a:t>6</a:t>
            </a:r>
            <a:endParaRPr lang="zh-CN" altLang="en-US" sz="2800" dirty="0" smtClean="0">
              <a:effectLst>
                <a:outerShdw blurRad="38100" dist="38100" dir="2700000" algn="tl">
                  <a:srgbClr val="000000"/>
                </a:outerShdw>
              </a:effectLst>
              <a:latin typeface="Arial" pitchFamily="34" charset="0"/>
              <a:ea typeface="宋体" pitchFamily="2" charset="-122"/>
            </a:endParaRPr>
          </a:p>
        </p:txBody>
      </p:sp>
      <p:sp>
        <p:nvSpPr>
          <p:cNvPr id="29" name="TextBox 28"/>
          <p:cNvSpPr txBox="1"/>
          <p:nvPr/>
        </p:nvSpPr>
        <p:spPr>
          <a:xfrm>
            <a:off x="7215206" y="5643578"/>
            <a:ext cx="500066" cy="523220"/>
          </a:xfrm>
          <a:prstGeom prst="rect">
            <a:avLst/>
          </a:prstGeom>
          <a:solidFill>
            <a:schemeClr val="bg1"/>
          </a:solidFill>
        </p:spPr>
        <p:txBody>
          <a:bodyPr wrap="square" rtlCol="0">
            <a:spAutoFit/>
          </a:bodyPr>
          <a:lstStyle/>
          <a:p>
            <a:pPr fontAlgn="base">
              <a:spcBef>
                <a:spcPct val="20000"/>
              </a:spcBef>
              <a:spcAft>
                <a:spcPct val="0"/>
              </a:spcAft>
              <a:buClr>
                <a:schemeClr val="hlink"/>
              </a:buClr>
            </a:pPr>
            <a:r>
              <a:rPr lang="en-US" altLang="zh-CN" sz="2800" dirty="0" smtClean="0">
                <a:effectLst>
                  <a:outerShdw blurRad="38100" dist="38100" dir="2700000" algn="tl">
                    <a:srgbClr val="000000"/>
                  </a:outerShdw>
                </a:effectLst>
                <a:latin typeface="Arial" pitchFamily="34" charset="0"/>
                <a:ea typeface="宋体" pitchFamily="2" charset="-122"/>
              </a:rPr>
              <a:t>7</a:t>
            </a:r>
            <a:endParaRPr lang="zh-CN" altLang="en-US" sz="2800" dirty="0" smtClean="0">
              <a:effectLst>
                <a:outerShdw blurRad="38100" dist="38100" dir="2700000" algn="tl">
                  <a:srgbClr val="000000"/>
                </a:outerShdw>
              </a:effectLst>
              <a:latin typeface="Arial" pitchFamily="34" charset="0"/>
              <a:ea typeface="宋体" pitchFamily="2" charset="-122"/>
            </a:endParaRPr>
          </a:p>
        </p:txBody>
      </p:sp>
      <p:sp>
        <p:nvSpPr>
          <p:cNvPr id="30" name="TextBox 29"/>
          <p:cNvSpPr txBox="1"/>
          <p:nvPr/>
        </p:nvSpPr>
        <p:spPr>
          <a:xfrm>
            <a:off x="1857356" y="5643578"/>
            <a:ext cx="500066" cy="523220"/>
          </a:xfrm>
          <a:prstGeom prst="rect">
            <a:avLst/>
          </a:prstGeom>
          <a:solidFill>
            <a:schemeClr val="bg1"/>
          </a:solidFill>
        </p:spPr>
        <p:txBody>
          <a:bodyPr wrap="square" rtlCol="0">
            <a:spAutoFit/>
          </a:bodyPr>
          <a:lstStyle/>
          <a:p>
            <a:pPr fontAlgn="base">
              <a:spcBef>
                <a:spcPct val="20000"/>
              </a:spcBef>
              <a:spcAft>
                <a:spcPct val="0"/>
              </a:spcAft>
              <a:buClr>
                <a:schemeClr val="hlink"/>
              </a:buClr>
            </a:pPr>
            <a:r>
              <a:rPr lang="en-US" altLang="zh-CN" sz="2800" dirty="0" smtClean="0">
                <a:effectLst>
                  <a:outerShdw blurRad="38100" dist="38100" dir="2700000" algn="tl">
                    <a:srgbClr val="000000"/>
                  </a:outerShdw>
                </a:effectLst>
                <a:latin typeface="Arial" pitchFamily="34" charset="0"/>
                <a:ea typeface="宋体" pitchFamily="2" charset="-122"/>
              </a:rPr>
              <a:t>2</a:t>
            </a:r>
            <a:endParaRPr lang="zh-CN" altLang="en-US" sz="2800" dirty="0" smtClean="0">
              <a:effectLst>
                <a:outerShdw blurRad="38100" dist="38100" dir="2700000" algn="tl">
                  <a:srgbClr val="000000"/>
                </a:outerShdw>
              </a:effectLst>
              <a:latin typeface="Arial" pitchFamily="34" charset="0"/>
              <a:ea typeface="宋体" pitchFamily="2" charset="-122"/>
            </a:endParaRP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92880" y="1757880"/>
              <a:ext cx="8433720" cy="4631760"/>
            </p14:xfrm>
          </p:contentPart>
        </mc:Choice>
        <mc:Fallback>
          <p:pic>
            <p:nvPicPr>
              <p:cNvPr id="2" name="墨迹 1"/>
              <p:cNvPicPr/>
              <p:nvPr/>
            </p:nvPicPr>
            <p:blipFill>
              <a:blip r:embed="rId4"/>
              <a:stretch>
                <a:fillRect/>
              </a:stretch>
            </p:blipFill>
            <p:spPr>
              <a:xfrm>
                <a:off x="76320" y="1744920"/>
                <a:ext cx="8466840" cy="46612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ppt_x"/>
                                          </p:val>
                                        </p:tav>
                                        <p:tav tm="100000">
                                          <p:val>
                                            <p:strVal val="#ppt_x"/>
                                          </p:val>
                                        </p:tav>
                                      </p:tavLst>
                                    </p:anim>
                                    <p:anim calcmode="lin" valueType="num">
                                      <p:cBhvr additive="base">
                                        <p:cTn id="5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additive="base">
                                        <p:cTn id="61" dur="500" fill="hold"/>
                                        <p:tgtEl>
                                          <p:spTgt spid="24"/>
                                        </p:tgtEl>
                                        <p:attrNameLst>
                                          <p:attrName>ppt_x</p:attrName>
                                        </p:attrNameLst>
                                      </p:cBhvr>
                                      <p:tavLst>
                                        <p:tav tm="0">
                                          <p:val>
                                            <p:strVal val="#ppt_x"/>
                                          </p:val>
                                        </p:tav>
                                        <p:tav tm="100000">
                                          <p:val>
                                            <p:strVal val="#ppt_x"/>
                                          </p:val>
                                        </p:tav>
                                      </p:tavLst>
                                    </p:anim>
                                    <p:anim calcmode="lin" valueType="num">
                                      <p:cBhvr additive="base">
                                        <p:cTn id="6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additive="base">
                                        <p:cTn id="73" dur="500" fill="hold"/>
                                        <p:tgtEl>
                                          <p:spTgt spid="25"/>
                                        </p:tgtEl>
                                        <p:attrNameLst>
                                          <p:attrName>ppt_x</p:attrName>
                                        </p:attrNameLst>
                                      </p:cBhvr>
                                      <p:tavLst>
                                        <p:tav tm="0">
                                          <p:val>
                                            <p:strVal val="#ppt_x"/>
                                          </p:val>
                                        </p:tav>
                                        <p:tav tm="100000">
                                          <p:val>
                                            <p:strVal val="#ppt_x"/>
                                          </p:val>
                                        </p:tav>
                                      </p:tavLst>
                                    </p:anim>
                                    <p:anim calcmode="lin" valueType="num">
                                      <p:cBhvr additive="base">
                                        <p:cTn id="7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additive="base">
                                        <p:cTn id="79" dur="500" fill="hold"/>
                                        <p:tgtEl>
                                          <p:spTgt spid="26"/>
                                        </p:tgtEl>
                                        <p:attrNameLst>
                                          <p:attrName>ppt_x</p:attrName>
                                        </p:attrNameLst>
                                      </p:cBhvr>
                                      <p:tavLst>
                                        <p:tav tm="0">
                                          <p:val>
                                            <p:strVal val="#ppt_x"/>
                                          </p:val>
                                        </p:tav>
                                        <p:tav tm="100000">
                                          <p:val>
                                            <p:strVal val="#ppt_x"/>
                                          </p:val>
                                        </p:tav>
                                      </p:tavLst>
                                    </p:anim>
                                    <p:anim calcmode="lin" valueType="num">
                                      <p:cBhvr additive="base">
                                        <p:cTn id="8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7"/>
                                        </p:tgtEl>
                                        <p:attrNameLst>
                                          <p:attrName>style.visibility</p:attrName>
                                        </p:attrNameLst>
                                      </p:cBhvr>
                                      <p:to>
                                        <p:strVal val="visible"/>
                                      </p:to>
                                    </p:set>
                                    <p:anim calcmode="lin" valueType="num">
                                      <p:cBhvr additive="base">
                                        <p:cTn id="85" dur="500" fill="hold"/>
                                        <p:tgtEl>
                                          <p:spTgt spid="27"/>
                                        </p:tgtEl>
                                        <p:attrNameLst>
                                          <p:attrName>ppt_x</p:attrName>
                                        </p:attrNameLst>
                                      </p:cBhvr>
                                      <p:tavLst>
                                        <p:tav tm="0">
                                          <p:val>
                                            <p:strVal val="#ppt_x"/>
                                          </p:val>
                                        </p:tav>
                                        <p:tav tm="100000">
                                          <p:val>
                                            <p:strVal val="#ppt_x"/>
                                          </p:val>
                                        </p:tav>
                                      </p:tavLst>
                                    </p:anim>
                                    <p:anim calcmode="lin" valueType="num">
                                      <p:cBhvr additive="base">
                                        <p:cTn id="8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ppt_x"/>
                                          </p:val>
                                        </p:tav>
                                        <p:tav tm="100000">
                                          <p:val>
                                            <p:strVal val="#ppt_x"/>
                                          </p:val>
                                        </p:tav>
                                      </p:tavLst>
                                    </p:anim>
                                    <p:anim calcmode="lin" valueType="num">
                                      <p:cBhvr additive="base">
                                        <p:cTn id="9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9"/>
                                        </p:tgtEl>
                                        <p:attrNameLst>
                                          <p:attrName>style.visibility</p:attrName>
                                        </p:attrNameLst>
                                      </p:cBhvr>
                                      <p:to>
                                        <p:strVal val="visible"/>
                                      </p:to>
                                    </p:set>
                                    <p:anim calcmode="lin" valueType="num">
                                      <p:cBhvr additive="base">
                                        <p:cTn id="97" dur="500" fill="hold"/>
                                        <p:tgtEl>
                                          <p:spTgt spid="29"/>
                                        </p:tgtEl>
                                        <p:attrNameLst>
                                          <p:attrName>ppt_x</p:attrName>
                                        </p:attrNameLst>
                                      </p:cBhvr>
                                      <p:tavLst>
                                        <p:tav tm="0">
                                          <p:val>
                                            <p:strVal val="#ppt_x"/>
                                          </p:val>
                                        </p:tav>
                                        <p:tav tm="100000">
                                          <p:val>
                                            <p:strVal val="#ppt_x"/>
                                          </p:val>
                                        </p:tav>
                                      </p:tavLst>
                                    </p:anim>
                                    <p:anim calcmode="lin" valueType="num">
                                      <p:cBhvr additive="base">
                                        <p:cTn id="9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8" grpId="0" animBg="1"/>
      <p:bldP spid="19" grpId="0" animBg="1"/>
      <p:bldP spid="20" grpId="0" animBg="1"/>
      <p:bldP spid="21" grpId="0" animBg="1"/>
      <p:bldP spid="22" grpId="0" animBg="1"/>
      <p:bldP spid="24" grpId="0" animBg="1"/>
      <p:bldP spid="25" grpId="0" animBg="1"/>
      <p:bldP spid="26" grpId="0" animBg="1"/>
      <p:bldP spid="27" grpId="0" animBg="1"/>
      <p:bldP spid="28" grpId="0" animBg="1"/>
      <p:bldP spid="29" grpId="0" animBg="1"/>
      <p:bldP spid="3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00063" y="785813"/>
            <a:ext cx="7467600" cy="560387"/>
          </a:xfrm>
        </p:spPr>
        <p:txBody>
          <a:bodyPr>
            <a:noAutofit/>
          </a:bodyPr>
          <a:lstStyle/>
          <a:p>
            <a:pPr>
              <a:defRPr/>
            </a:pPr>
            <a:r>
              <a:rPr lang="zh-CN" altLang="en-US" dirty="0"/>
              <a:t>例</a:t>
            </a:r>
            <a:r>
              <a:rPr lang="en-US" altLang="zh-CN" dirty="0"/>
              <a:t>6</a:t>
            </a:r>
            <a:r>
              <a:rPr lang="zh-CN" altLang="en-US" dirty="0"/>
              <a:t>：最长不下降子序列</a:t>
            </a:r>
            <a:endParaRPr lang="zh-CN" altLang="en-US" dirty="0" smtClean="0"/>
          </a:p>
        </p:txBody>
      </p:sp>
      <p:sp>
        <p:nvSpPr>
          <p:cNvPr id="3" name="内容占位符 2"/>
          <p:cNvSpPr>
            <a:spLocks noGrp="1"/>
          </p:cNvSpPr>
          <p:nvPr>
            <p:ph idx="1"/>
          </p:nvPr>
        </p:nvSpPr>
        <p:spPr>
          <a:xfrm>
            <a:off x="428625" y="1500188"/>
            <a:ext cx="8072438" cy="4873625"/>
          </a:xfrm>
        </p:spPr>
        <p:txBody>
          <a:bodyPr>
            <a:normAutofit/>
          </a:bodyPr>
          <a:lstStyle/>
          <a:p>
            <a:pPr>
              <a:defRPr/>
            </a:pP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第三步：考虑是否需要优化</a:t>
            </a:r>
            <a:endParaRPr lang="en-US" altLang="zh-CN"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endParaRPr>
          </a:p>
          <a:p>
            <a:pPr>
              <a:defRPr/>
            </a:pPr>
            <a:r>
              <a:rPr lang="en-US" altLang="zh-CN" sz="2400" dirty="0" smtClean="0">
                <a:latin typeface="华文新魏" pitchFamily="2" charset="-122"/>
                <a:ea typeface="华文新魏" pitchFamily="2" charset="-122"/>
              </a:rPr>
              <a:t>O(N^2)</a:t>
            </a:r>
          </a:p>
          <a:p>
            <a:pPr>
              <a:defRPr/>
            </a:pPr>
            <a:r>
              <a:rPr lang="zh-CN" altLang="en-US" sz="2800" dirty="0" smtClean="0">
                <a:latin typeface="华文新魏" pitchFamily="2" charset="-122"/>
                <a:ea typeface="华文新魏" pitchFamily="2" charset="-122"/>
              </a:rPr>
              <a:t>可以使用单调队列或者线段树等数据结构优化到</a:t>
            </a:r>
            <a:r>
              <a:rPr lang="en-US" altLang="zh-CN" sz="2800" dirty="0" smtClean="0">
                <a:latin typeface="华文新魏" pitchFamily="2" charset="-122"/>
                <a:ea typeface="华文新魏" pitchFamily="2" charset="-122"/>
              </a:rPr>
              <a:t>O</a:t>
            </a:r>
            <a:r>
              <a:rPr lang="zh-CN" altLang="en-US" sz="2800" dirty="0" smtClean="0">
                <a:latin typeface="华文新魏" pitchFamily="2" charset="-122"/>
                <a:ea typeface="华文新魏" pitchFamily="2" charset="-122"/>
              </a:rPr>
              <a:t>（</a:t>
            </a:r>
            <a:r>
              <a:rPr lang="en-US" altLang="zh-CN" sz="2800" dirty="0" err="1" smtClean="0">
                <a:latin typeface="华文新魏" pitchFamily="2" charset="-122"/>
                <a:ea typeface="华文新魏" pitchFamily="2" charset="-122"/>
              </a:rPr>
              <a:t>NlogN</a:t>
            </a:r>
            <a:r>
              <a:rPr lang="zh-CN" altLang="en-US" sz="2800" dirty="0" smtClean="0">
                <a:latin typeface="华文新魏" pitchFamily="2" charset="-122"/>
                <a:ea typeface="华文新魏" pitchFamily="2" charset="-122"/>
              </a:rPr>
              <a:t>） </a:t>
            </a:r>
            <a:r>
              <a:rPr lang="en-US" altLang="zh-CN" sz="2800" dirty="0" smtClean="0">
                <a:latin typeface="华文新魏" pitchFamily="2" charset="-122"/>
                <a:ea typeface="华文新魏" pitchFamily="2" charset="-122"/>
              </a:rPr>
              <a:t>——</a:t>
            </a:r>
            <a:r>
              <a:rPr lang="zh-CN" altLang="en-US" sz="2800" dirty="0" smtClean="0">
                <a:latin typeface="华文新魏" pitchFamily="2" charset="-122"/>
                <a:ea typeface="华文新魏" pitchFamily="2" charset="-122"/>
              </a:rPr>
              <a:t>留给学有余力的同学</a:t>
            </a:r>
            <a:endParaRPr lang="en-US" altLang="zh-CN" sz="2800" dirty="0" smtClean="0">
              <a:latin typeface="华文新魏" pitchFamily="2" charset="-122"/>
              <a:ea typeface="华文新魏" pitchFamily="2" charset="-122"/>
            </a:endParaRPr>
          </a:p>
          <a:p>
            <a:pPr>
              <a:defRPr/>
            </a:pP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第四步：确定实现方法</a:t>
            </a:r>
            <a:endParaRPr lang="en-US" altLang="zh-CN" dirty="0" smtClean="0">
              <a:latin typeface="Arial" pitchFamily="34" charset="0"/>
            </a:endParaRPr>
          </a:p>
          <a:p>
            <a:pPr marL="274320" indent="-274320" eaLnBrk="1" fontAlgn="auto" hangingPunct="1">
              <a:spcAft>
                <a:spcPts val="0"/>
              </a:spcAft>
              <a:buClr>
                <a:schemeClr val="accent3"/>
              </a:buClr>
              <a:buFont typeface="Wingdings 2"/>
              <a:buChar char=""/>
              <a:defRPr/>
            </a:pPr>
            <a:endParaRPr lang="zh-CN" altLang="en-US" dirty="0">
              <a:latin typeface="Arial" pitchFamily="34" charset="0"/>
            </a:endParaRPr>
          </a:p>
        </p:txBody>
      </p:sp>
      <mc:AlternateContent xmlns:mc="http://schemas.openxmlformats.org/markup-compatibility/2006">
        <mc:Choice xmlns:p14="http://schemas.microsoft.com/office/powerpoint/2010/main" Requires="p14">
          <p:contentPart p14:bwMode="auto" r:id="rId2">
            <p14:nvContentPartPr>
              <p14:cNvPr id="2" name="墨迹 1"/>
              <p14:cNvContentPartPr/>
              <p14:nvPr/>
            </p14:nvContentPartPr>
            <p14:xfrm>
              <a:off x="1463040" y="2179800"/>
              <a:ext cx="4555800" cy="1188720"/>
            </p14:xfrm>
          </p:contentPart>
        </mc:Choice>
        <mc:Fallback>
          <p:pic>
            <p:nvPicPr>
              <p:cNvPr id="2" name="墨迹 1"/>
              <p:cNvPicPr/>
              <p:nvPr/>
            </p:nvPicPr>
            <p:blipFill>
              <a:blip r:embed="rId3"/>
              <a:stretch>
                <a:fillRect/>
              </a:stretch>
            </p:blipFill>
            <p:spPr>
              <a:xfrm>
                <a:off x="1453680" y="2163240"/>
                <a:ext cx="4572720" cy="1214640"/>
              </a:xfrm>
              <a:prstGeom prst="rect">
                <a:avLst/>
              </a:prstGeom>
            </p:spPr>
          </p:pic>
        </mc:Fallback>
      </mc:AlternateContent>
    </p:spTree>
    <p:extLst>
      <p:ext uri="{BB962C8B-B14F-4D97-AF65-F5344CB8AC3E}">
        <p14:creationId xmlns:p14="http://schemas.microsoft.com/office/powerpoint/2010/main" val="388887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bwMode="auto">
          <a:xfrm>
            <a:off x="357158" y="1643050"/>
            <a:ext cx="4214842" cy="3286148"/>
          </a:xfrm>
          <a:prstGeom prst="roundRect">
            <a:avLst/>
          </a:prstGeom>
          <a:noFill/>
          <a:ln w="28575">
            <a:solidFill>
              <a:schemeClr val="tx2">
                <a:lumMod val="60000"/>
                <a:lumOff val="40000"/>
              </a:schemeClr>
            </a:solidFill>
            <a:round/>
            <a:headEnd/>
            <a:tailEnd/>
          </a:ln>
          <a:effectLst/>
        </p:spPr>
        <p:txBody>
          <a:bodyPr wrap="none" rtlCol="0" anchor="ctr"/>
          <a:lstStyle/>
          <a:p>
            <a:r>
              <a:rPr lang="pt-BR" altLang="en-US" sz="2200" dirty="0" smtClean="0">
                <a:latin typeface="Arial" charset="0"/>
                <a:ea typeface="宋体" charset="-122"/>
              </a:rPr>
              <a:t>for(i = 0; i &lt; n; i++)</a:t>
            </a:r>
            <a:br>
              <a:rPr lang="pt-BR" altLang="en-US" sz="2200" dirty="0" smtClean="0">
                <a:latin typeface="Arial" charset="0"/>
                <a:ea typeface="宋体" charset="-122"/>
              </a:rPr>
            </a:br>
            <a:r>
              <a:rPr lang="pt-BR" altLang="en-US" sz="2200" dirty="0" smtClean="0">
                <a:latin typeface="Arial" charset="0"/>
                <a:ea typeface="宋体" charset="-122"/>
              </a:rPr>
              <a:t>{</a:t>
            </a:r>
            <a:br>
              <a:rPr lang="pt-BR" altLang="en-US" sz="2200" dirty="0" smtClean="0">
                <a:latin typeface="Arial" charset="0"/>
                <a:ea typeface="宋体" charset="-122"/>
              </a:rPr>
            </a:br>
            <a:r>
              <a:rPr lang="pt-BR" altLang="en-US" sz="2200" dirty="0" smtClean="0">
                <a:latin typeface="Arial" charset="0"/>
                <a:ea typeface="宋体" charset="-122"/>
              </a:rPr>
              <a:t>   </a:t>
            </a:r>
            <a:r>
              <a:rPr lang="en-US" altLang="zh-CN" sz="2200" dirty="0" smtClean="0">
                <a:latin typeface="Arial" charset="0"/>
              </a:rPr>
              <a:t>f</a:t>
            </a:r>
            <a:r>
              <a:rPr lang="pt-BR" altLang="en-US" sz="2200" dirty="0" smtClean="0">
                <a:latin typeface="Arial" charset="0"/>
                <a:ea typeface="宋体" charset="-122"/>
              </a:rPr>
              <a:t>[i] = 1;</a:t>
            </a:r>
            <a:br>
              <a:rPr lang="pt-BR" altLang="en-US" sz="2200" dirty="0" smtClean="0">
                <a:latin typeface="Arial" charset="0"/>
                <a:ea typeface="宋体" charset="-122"/>
              </a:rPr>
            </a:br>
            <a:r>
              <a:rPr lang="pt-BR" altLang="en-US" sz="2200" dirty="0" smtClean="0">
                <a:latin typeface="Arial" charset="0"/>
                <a:ea typeface="宋体" charset="-122"/>
              </a:rPr>
              <a:t>   for(j = 0; j &lt; i; j++)</a:t>
            </a:r>
            <a:br>
              <a:rPr lang="pt-BR" altLang="en-US" sz="2200" dirty="0" smtClean="0">
                <a:latin typeface="Arial" charset="0"/>
                <a:ea typeface="宋体" charset="-122"/>
              </a:rPr>
            </a:br>
            <a:r>
              <a:rPr lang="pt-BR" altLang="en-US" sz="2200" dirty="0" smtClean="0">
                <a:latin typeface="Arial" charset="0"/>
                <a:ea typeface="宋体" charset="-122"/>
              </a:rPr>
              <a:t>   {</a:t>
            </a:r>
            <a:br>
              <a:rPr lang="pt-BR" altLang="en-US" sz="2200" dirty="0" smtClean="0">
                <a:latin typeface="Arial" charset="0"/>
                <a:ea typeface="宋体" charset="-122"/>
              </a:rPr>
            </a:br>
            <a:r>
              <a:rPr lang="pt-BR" altLang="en-US" sz="2200" dirty="0" smtClean="0">
                <a:latin typeface="Arial" charset="0"/>
                <a:ea typeface="宋体" charset="-122"/>
              </a:rPr>
              <a:t>      if(a[j] &lt;= a[i] &amp;&amp; f[j] + 1 &gt; f[i])</a:t>
            </a:r>
            <a:br>
              <a:rPr lang="pt-BR" altLang="en-US" sz="2200" dirty="0" smtClean="0">
                <a:latin typeface="Arial" charset="0"/>
                <a:ea typeface="宋体" charset="-122"/>
              </a:rPr>
            </a:br>
            <a:r>
              <a:rPr lang="pt-BR" altLang="en-US" sz="2200" dirty="0" smtClean="0">
                <a:latin typeface="Arial" charset="0"/>
                <a:ea typeface="宋体" charset="-122"/>
              </a:rPr>
              <a:t>         f[i] = f[j] + 1;</a:t>
            </a:r>
            <a:br>
              <a:rPr lang="pt-BR" altLang="en-US" sz="2200" dirty="0" smtClean="0">
                <a:latin typeface="Arial" charset="0"/>
                <a:ea typeface="宋体" charset="-122"/>
              </a:rPr>
            </a:br>
            <a:r>
              <a:rPr lang="pt-BR" altLang="en-US" sz="2200" dirty="0" smtClean="0">
                <a:latin typeface="Arial" charset="0"/>
                <a:ea typeface="宋体" charset="-122"/>
              </a:rPr>
              <a:t>   }</a:t>
            </a:r>
            <a:br>
              <a:rPr lang="pt-BR" altLang="en-US" sz="2200" dirty="0" smtClean="0">
                <a:latin typeface="Arial" charset="0"/>
                <a:ea typeface="宋体" charset="-122"/>
              </a:rPr>
            </a:br>
            <a:r>
              <a:rPr lang="pt-BR" altLang="en-US" sz="2200" dirty="0" smtClean="0">
                <a:latin typeface="Arial" charset="0"/>
                <a:ea typeface="宋体" charset="-122"/>
              </a:rPr>
              <a:t>}</a:t>
            </a:r>
          </a:p>
        </p:txBody>
      </p:sp>
      <p:sp>
        <p:nvSpPr>
          <p:cNvPr id="5" name="标题 1"/>
          <p:cNvSpPr txBox="1">
            <a:spLocks/>
          </p:cNvSpPr>
          <p:nvPr/>
        </p:nvSpPr>
        <p:spPr>
          <a:xfrm>
            <a:off x="457200" y="704088"/>
            <a:ext cx="8229600" cy="1143000"/>
          </a:xfrm>
          <a:prstGeom prst="rect">
            <a:avLst/>
          </a:prstGeom>
        </p:spPr>
        <p:txBody>
          <a:bodyP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5000" b="0" i="0" u="none" strike="noStrike" kern="1200" cap="none" spc="0" normalizeH="0" baseline="0" noProof="0" dirty="0" smtClean="0">
                <a:ln>
                  <a:noFill/>
                </a:ln>
                <a:solidFill>
                  <a:schemeClr val="tx2"/>
                </a:solidFill>
                <a:effectLst/>
                <a:uLnTx/>
                <a:uFillTx/>
                <a:latin typeface="+mj-lt"/>
                <a:ea typeface="+mj-ea"/>
                <a:cs typeface="+mj-cs"/>
              </a:rPr>
              <a:t>例</a:t>
            </a:r>
            <a:r>
              <a:rPr lang="en-US" altLang="zh-CN" sz="5000" noProof="0" dirty="0">
                <a:solidFill>
                  <a:schemeClr val="tx2"/>
                </a:solidFill>
                <a:latin typeface="+mj-lt"/>
                <a:ea typeface="+mj-ea"/>
                <a:cs typeface="+mj-cs"/>
              </a:rPr>
              <a:t>6</a:t>
            </a:r>
            <a:r>
              <a:rPr kumimoji="0" lang="zh-CN" altLang="en-US" sz="5000" b="0" i="0" u="none" strike="noStrike" kern="1200" cap="none" spc="0" normalizeH="0" baseline="0" noProof="0" dirty="0" smtClean="0">
                <a:ln>
                  <a:noFill/>
                </a:ln>
                <a:solidFill>
                  <a:schemeClr val="tx2"/>
                </a:solidFill>
                <a:effectLst/>
                <a:uLnTx/>
                <a:uFillTx/>
                <a:latin typeface="+mj-lt"/>
                <a:ea typeface="+mj-ea"/>
                <a:cs typeface="+mj-cs"/>
              </a:rPr>
              <a:t>：最长不下降子序列</a:t>
            </a:r>
          </a:p>
        </p:txBody>
      </p:sp>
      <p:sp>
        <p:nvSpPr>
          <p:cNvPr id="8" name="圆角矩形 7"/>
          <p:cNvSpPr/>
          <p:nvPr/>
        </p:nvSpPr>
        <p:spPr bwMode="auto">
          <a:xfrm>
            <a:off x="4786314" y="1643050"/>
            <a:ext cx="4214842" cy="4929222"/>
          </a:xfrm>
          <a:prstGeom prst="roundRect">
            <a:avLst/>
          </a:prstGeom>
          <a:noFill/>
          <a:ln w="28575">
            <a:solidFill>
              <a:schemeClr val="tx2">
                <a:lumMod val="60000"/>
                <a:lumOff val="40000"/>
              </a:schemeClr>
            </a:solidFill>
            <a:round/>
            <a:headEnd/>
            <a:tailEnd/>
          </a:ln>
          <a:effectLst/>
        </p:spPr>
        <p:txBody>
          <a:bodyPr wrap="none" rtlCol="0" anchor="ctr"/>
          <a:lstStyle/>
          <a:p>
            <a:r>
              <a:rPr lang="en-US" altLang="zh-CN" sz="2200" dirty="0" err="1" smtClean="0">
                <a:latin typeface="Arial" charset="0"/>
                <a:ea typeface="宋体" charset="-122"/>
              </a:rPr>
              <a:t>int</a:t>
            </a:r>
            <a:r>
              <a:rPr lang="en-US" altLang="zh-CN" sz="2200" dirty="0" smtClean="0">
                <a:latin typeface="Arial" charset="0"/>
                <a:ea typeface="宋体" charset="-122"/>
              </a:rPr>
              <a:t> calc(</a:t>
            </a:r>
            <a:r>
              <a:rPr lang="en-US" altLang="zh-CN" sz="2200" dirty="0" err="1" smtClean="0">
                <a:latin typeface="Arial" charset="0"/>
                <a:ea typeface="宋体" charset="-122"/>
              </a:rPr>
              <a:t>int</a:t>
            </a:r>
            <a:r>
              <a:rPr lang="en-US" altLang="zh-CN" sz="2200" dirty="0" smtClean="0">
                <a:latin typeface="Arial" charset="0"/>
                <a:ea typeface="宋体" charset="-122"/>
              </a:rPr>
              <a:t> x)</a:t>
            </a:r>
          </a:p>
          <a:p>
            <a:r>
              <a:rPr lang="en-US" altLang="zh-CN" sz="2200" dirty="0" smtClean="0">
                <a:latin typeface="Arial" charset="0"/>
                <a:ea typeface="宋体" charset="-122"/>
              </a:rPr>
              <a:t>{</a:t>
            </a:r>
          </a:p>
          <a:p>
            <a:r>
              <a:rPr lang="en-US" altLang="zh-CN" sz="2200" dirty="0" smtClean="0">
                <a:latin typeface="Arial" charset="0"/>
                <a:ea typeface="宋体" charset="-122"/>
              </a:rPr>
              <a:t>   if (f[x] != 0) return f[x];</a:t>
            </a:r>
          </a:p>
          <a:p>
            <a:r>
              <a:rPr lang="en-US" altLang="zh-CN" sz="2200" dirty="0" smtClean="0">
                <a:latin typeface="Arial" charset="0"/>
                <a:ea typeface="宋体" charset="-122"/>
              </a:rPr>
              <a:t>   f[x] = 1;</a:t>
            </a:r>
          </a:p>
          <a:p>
            <a:r>
              <a:rPr lang="en-US" altLang="zh-CN" sz="2200" dirty="0" smtClean="0">
                <a:latin typeface="Arial" charset="0"/>
                <a:ea typeface="宋体" charset="-122"/>
              </a:rPr>
              <a:t>   for (</a:t>
            </a:r>
            <a:r>
              <a:rPr lang="en-US" altLang="zh-CN" sz="2200" dirty="0" err="1" smtClean="0">
                <a:latin typeface="Arial" charset="0"/>
                <a:ea typeface="宋体" charset="-122"/>
              </a:rPr>
              <a:t>int</a:t>
            </a:r>
            <a:r>
              <a:rPr lang="en-US" altLang="zh-CN" sz="2200" dirty="0" smtClean="0">
                <a:latin typeface="Arial" charset="0"/>
                <a:ea typeface="宋体" charset="-122"/>
              </a:rPr>
              <a:t> </a:t>
            </a:r>
            <a:r>
              <a:rPr lang="en-US" altLang="zh-CN" sz="2200" dirty="0" err="1" smtClean="0">
                <a:latin typeface="Arial" charset="0"/>
                <a:ea typeface="宋体" charset="-122"/>
              </a:rPr>
              <a:t>i</a:t>
            </a:r>
            <a:r>
              <a:rPr lang="en-US" altLang="zh-CN" sz="2200" dirty="0" smtClean="0">
                <a:latin typeface="Arial" charset="0"/>
                <a:ea typeface="宋体" charset="-122"/>
              </a:rPr>
              <a:t> = 0; </a:t>
            </a:r>
            <a:r>
              <a:rPr lang="en-US" altLang="zh-CN" sz="2200" dirty="0" err="1" smtClean="0">
                <a:latin typeface="Arial" charset="0"/>
                <a:ea typeface="宋体" charset="-122"/>
              </a:rPr>
              <a:t>i</a:t>
            </a:r>
            <a:r>
              <a:rPr lang="en-US" altLang="zh-CN" sz="2200" dirty="0" smtClean="0">
                <a:latin typeface="Arial" charset="0"/>
                <a:ea typeface="宋体" charset="-122"/>
              </a:rPr>
              <a:t> &lt; x; </a:t>
            </a:r>
            <a:r>
              <a:rPr lang="en-US" altLang="zh-CN" sz="2200" dirty="0" err="1" smtClean="0">
                <a:latin typeface="Arial" charset="0"/>
                <a:ea typeface="宋体" charset="-122"/>
              </a:rPr>
              <a:t>i</a:t>
            </a:r>
            <a:r>
              <a:rPr lang="en-US" altLang="zh-CN" sz="2200" dirty="0" smtClean="0">
                <a:latin typeface="Arial" charset="0"/>
                <a:ea typeface="宋体" charset="-122"/>
              </a:rPr>
              <a:t>++)</a:t>
            </a:r>
          </a:p>
          <a:p>
            <a:r>
              <a:rPr lang="en-US" altLang="zh-CN" sz="2200" dirty="0" smtClean="0">
                <a:latin typeface="Arial" charset="0"/>
                <a:ea typeface="宋体" charset="-122"/>
              </a:rPr>
              <a:t>   {</a:t>
            </a:r>
          </a:p>
          <a:p>
            <a:r>
              <a:rPr lang="en-US" altLang="zh-CN" sz="2200" dirty="0" smtClean="0">
                <a:latin typeface="Arial" charset="0"/>
                <a:ea typeface="宋体" charset="-122"/>
              </a:rPr>
              <a:t>      if (a[</a:t>
            </a:r>
            <a:r>
              <a:rPr lang="en-US" altLang="zh-CN" sz="2200" dirty="0" err="1" smtClean="0">
                <a:latin typeface="Arial" charset="0"/>
                <a:ea typeface="宋体" charset="-122"/>
              </a:rPr>
              <a:t>i</a:t>
            </a:r>
            <a:r>
              <a:rPr lang="en-US" altLang="zh-CN" sz="2200" dirty="0" smtClean="0">
                <a:latin typeface="Arial" charset="0"/>
                <a:ea typeface="宋体" charset="-122"/>
              </a:rPr>
              <a:t>] &lt;= a[x])</a:t>
            </a:r>
          </a:p>
          <a:p>
            <a:r>
              <a:rPr lang="en-US" altLang="zh-CN" sz="2200" dirty="0" smtClean="0">
                <a:latin typeface="Arial" charset="0"/>
                <a:ea typeface="宋体" charset="-122"/>
              </a:rPr>
              <a:t>      {</a:t>
            </a:r>
          </a:p>
          <a:p>
            <a:r>
              <a:rPr lang="en-US" altLang="zh-CN" sz="2200" dirty="0" smtClean="0">
                <a:latin typeface="Arial" charset="0"/>
                <a:ea typeface="宋体" charset="-122"/>
              </a:rPr>
              <a:t>          t = calc(</a:t>
            </a:r>
            <a:r>
              <a:rPr lang="en-US" altLang="zh-CN" sz="2200" dirty="0" err="1" smtClean="0">
                <a:latin typeface="Arial" charset="0"/>
                <a:ea typeface="宋体" charset="-122"/>
              </a:rPr>
              <a:t>i</a:t>
            </a:r>
            <a:r>
              <a:rPr lang="en-US" altLang="zh-CN" sz="2200" dirty="0" smtClean="0">
                <a:latin typeface="Arial" charset="0"/>
                <a:ea typeface="宋体" charset="-122"/>
              </a:rPr>
              <a:t>);</a:t>
            </a:r>
          </a:p>
          <a:p>
            <a:r>
              <a:rPr lang="en-US" altLang="zh-CN" sz="2200" dirty="0" smtClean="0">
                <a:latin typeface="Arial" charset="0"/>
                <a:ea typeface="宋体" charset="-122"/>
              </a:rPr>
              <a:t>          if (t + 1 &gt; f[x]) f[x] = t+ 1;</a:t>
            </a:r>
          </a:p>
          <a:p>
            <a:r>
              <a:rPr lang="en-US" altLang="zh-CN" sz="2200" dirty="0" smtClean="0">
                <a:latin typeface="Arial" charset="0"/>
                <a:ea typeface="宋体" charset="-122"/>
              </a:rPr>
              <a:t>      }</a:t>
            </a:r>
          </a:p>
          <a:p>
            <a:r>
              <a:rPr lang="en-US" altLang="zh-CN" sz="2200" dirty="0" smtClean="0">
                <a:latin typeface="Arial" charset="0"/>
                <a:ea typeface="宋体" charset="-122"/>
              </a:rPr>
              <a:t>   }</a:t>
            </a:r>
          </a:p>
          <a:p>
            <a:r>
              <a:rPr lang="en-US" altLang="zh-CN" sz="2200" dirty="0" smtClean="0">
                <a:latin typeface="Arial" charset="0"/>
                <a:ea typeface="宋体" charset="-122"/>
              </a:rPr>
              <a:t>   return f[x];</a:t>
            </a:r>
          </a:p>
          <a:p>
            <a:r>
              <a:rPr lang="en-US" altLang="zh-CN" sz="2200" dirty="0" smtClean="0">
                <a:latin typeface="Arial" charset="0"/>
                <a:ea typeface="宋体" charset="-122"/>
              </a:rPr>
              <a:t>}</a:t>
            </a:r>
            <a:endParaRPr lang="zh-CN" altLang="en-US" sz="2200" dirty="0" smtClean="0">
              <a:latin typeface="Arial" charset="0"/>
              <a:ea typeface="宋体" charset="-122"/>
            </a:endParaRPr>
          </a:p>
        </p:txBody>
      </p:sp>
      <mc:AlternateContent xmlns:mc="http://schemas.openxmlformats.org/markup-compatibility/2006">
        <mc:Choice xmlns:p14="http://schemas.microsoft.com/office/powerpoint/2010/main" Requires="p14">
          <p:contentPart p14:bwMode="auto" r:id="rId2">
            <p14:nvContentPartPr>
              <p14:cNvPr id="2" name="墨迹 1"/>
              <p14:cNvContentPartPr/>
              <p14:nvPr/>
            </p14:nvContentPartPr>
            <p14:xfrm>
              <a:off x="591120" y="1332720"/>
              <a:ext cx="8331840" cy="4835880"/>
            </p14:xfrm>
          </p:contentPart>
        </mc:Choice>
        <mc:Fallback>
          <p:pic>
            <p:nvPicPr>
              <p:cNvPr id="2" name="墨迹 1"/>
              <p:cNvPicPr/>
              <p:nvPr/>
            </p:nvPicPr>
            <p:blipFill>
              <a:blip r:embed="rId3"/>
              <a:stretch>
                <a:fillRect/>
              </a:stretch>
            </p:blipFill>
            <p:spPr>
              <a:xfrm>
                <a:off x="575280" y="1328040"/>
                <a:ext cx="8357400" cy="4857120"/>
              </a:xfrm>
              <a:prstGeom prst="rect">
                <a:avLst/>
              </a:prstGeom>
            </p:spPr>
          </p:pic>
        </mc:Fallback>
      </mc:AlternateContent>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3"/>
          <p:cNvSpPr txBox="1">
            <a:spLocks noChangeArrowheads="1"/>
          </p:cNvSpPr>
          <p:nvPr/>
        </p:nvSpPr>
        <p:spPr bwMode="auto">
          <a:xfrm>
            <a:off x="356166" y="1257223"/>
            <a:ext cx="5976938" cy="1200329"/>
          </a:xfrm>
          <a:prstGeom prst="rect">
            <a:avLst/>
          </a:prstGeom>
          <a:solidFill>
            <a:schemeClr val="bg1"/>
          </a:solidFill>
          <a:ln w="9525">
            <a:solidFill>
              <a:schemeClr val="accent2"/>
            </a:solidFill>
            <a:miter lim="800000"/>
            <a:headEnd/>
            <a:tailEnd/>
          </a:ln>
          <a:effectLst>
            <a:outerShdw dist="107763" dir="2700000" algn="ctr" rotWithShape="0">
              <a:schemeClr val="bg2">
                <a:alpha val="50000"/>
              </a:schemeClr>
            </a:outerShdw>
          </a:effectLst>
        </p:spPr>
        <p:txBody>
          <a:bodyPr>
            <a:spAutoFit/>
          </a:bodyPr>
          <a:lstStyle/>
          <a:p>
            <a:pPr>
              <a:tabLst>
                <a:tab pos="571500" algn="l"/>
                <a:tab pos="1144588" algn="l"/>
              </a:tabLst>
            </a:pPr>
            <a:r>
              <a:rPr lang="zh-CN" altLang="en-GB" sz="2400" b="1" dirty="0">
                <a:latin typeface="Comic Sans MS" pitchFamily="66" charset="0"/>
                <a:ea typeface="PMingLiU" pitchFamily="18" charset="-120"/>
              </a:rPr>
              <a:t>递归版本</a:t>
            </a:r>
            <a:r>
              <a:rPr lang="en-GB" altLang="en-GB" sz="2400" b="1" dirty="0" smtClean="0">
                <a:latin typeface="Comic Sans MS" pitchFamily="66" charset="0"/>
                <a:ea typeface="PMingLiU" pitchFamily="18" charset="-120"/>
              </a:rPr>
              <a:t>:   </a:t>
            </a:r>
            <a:r>
              <a:rPr lang="zh-CN" altLang="en-US" sz="2400" b="1" dirty="0" smtClean="0">
                <a:latin typeface="Comic Sans MS" pitchFamily="66" charset="0"/>
                <a:ea typeface="PMingLiU" pitchFamily="18" charset="-120"/>
              </a:rPr>
              <a:t>求</a:t>
            </a:r>
            <a:r>
              <a:rPr lang="en-GB" altLang="en-US" sz="2400" b="1" dirty="0" smtClean="0">
                <a:latin typeface="Comic Sans MS" pitchFamily="66" charset="0"/>
                <a:ea typeface="PMingLiU" pitchFamily="18" charset="-120"/>
              </a:rPr>
              <a:t>F(n)</a:t>
            </a:r>
          </a:p>
          <a:p>
            <a:pPr eaLnBrk="0" hangingPunct="0">
              <a:tabLst>
                <a:tab pos="571500" algn="l"/>
                <a:tab pos="1144588" algn="l"/>
              </a:tabLst>
            </a:pPr>
            <a:r>
              <a:rPr lang="en-GB" sz="2400" dirty="0">
                <a:latin typeface="Times New Roman" pitchFamily="18" charset="0"/>
              </a:rPr>
              <a:t>1	</a:t>
            </a:r>
            <a:r>
              <a:rPr lang="en-GB" sz="2400" b="1" dirty="0">
                <a:solidFill>
                  <a:srgbClr val="996633"/>
                </a:solidFill>
                <a:latin typeface="Times New Roman" pitchFamily="18" charset="0"/>
              </a:rPr>
              <a:t>if</a:t>
            </a:r>
            <a:r>
              <a:rPr lang="en-GB" sz="2400" dirty="0">
                <a:latin typeface="Times New Roman" pitchFamily="18" charset="0"/>
              </a:rPr>
              <a:t> </a:t>
            </a:r>
            <a:r>
              <a:rPr lang="en-US" sz="2400" dirty="0" smtClean="0">
                <a:latin typeface="Times New Roman" pitchFamily="18" charset="0"/>
              </a:rPr>
              <a:t>(</a:t>
            </a:r>
            <a:r>
              <a:rPr lang="en-GB" sz="2400" i="1" dirty="0" smtClean="0">
                <a:latin typeface="Times New Roman" pitchFamily="18" charset="0"/>
              </a:rPr>
              <a:t>n</a:t>
            </a:r>
            <a:r>
              <a:rPr lang="en-GB" sz="2400" dirty="0" smtClean="0">
                <a:latin typeface="Times New Roman" pitchFamily="18" charset="0"/>
              </a:rPr>
              <a:t>==0 || </a:t>
            </a:r>
            <a:r>
              <a:rPr lang="en-GB" sz="2400" i="1" dirty="0" smtClean="0">
                <a:latin typeface="Times New Roman" pitchFamily="18" charset="0"/>
              </a:rPr>
              <a:t>n=</a:t>
            </a:r>
            <a:r>
              <a:rPr lang="en-GB" sz="2400" dirty="0" smtClean="0">
                <a:latin typeface="Times New Roman" pitchFamily="18" charset="0"/>
              </a:rPr>
              <a:t>=1) </a:t>
            </a:r>
            <a:r>
              <a:rPr lang="en-US" altLang="zh-CN" sz="2400" b="1" dirty="0" smtClean="0">
                <a:solidFill>
                  <a:srgbClr val="996633"/>
                </a:solidFill>
                <a:latin typeface="Times New Roman" pitchFamily="18" charset="0"/>
              </a:rPr>
              <a:t>return </a:t>
            </a:r>
            <a:r>
              <a:rPr lang="en-US" altLang="zh-CN" sz="2400" dirty="0" smtClean="0">
                <a:latin typeface="Times New Roman" pitchFamily="18" charset="0"/>
              </a:rPr>
              <a:t>1</a:t>
            </a:r>
            <a:r>
              <a:rPr lang="zh-CN" altLang="en-US" sz="2400" dirty="0" smtClean="0">
                <a:latin typeface="Times New Roman" pitchFamily="18" charset="0"/>
              </a:rPr>
              <a:t>；</a:t>
            </a:r>
            <a:endParaRPr lang="en-GB" sz="2400" dirty="0">
              <a:latin typeface="Times New Roman" pitchFamily="18" charset="0"/>
            </a:endParaRPr>
          </a:p>
          <a:p>
            <a:pPr eaLnBrk="0" hangingPunct="0">
              <a:tabLst>
                <a:tab pos="571500" algn="l"/>
                <a:tab pos="1144588" algn="l"/>
              </a:tabLst>
            </a:pPr>
            <a:r>
              <a:rPr lang="en-GB" sz="2400" dirty="0" smtClean="0">
                <a:latin typeface="Times New Roman" pitchFamily="18" charset="0"/>
              </a:rPr>
              <a:t>2</a:t>
            </a:r>
            <a:r>
              <a:rPr lang="en-GB" sz="2400" dirty="0">
                <a:latin typeface="Times New Roman" pitchFamily="18" charset="0"/>
              </a:rPr>
              <a:t>	</a:t>
            </a:r>
            <a:r>
              <a:rPr lang="en-GB" sz="2400" b="1" dirty="0" smtClean="0">
                <a:solidFill>
                  <a:srgbClr val="996633"/>
                </a:solidFill>
                <a:latin typeface="Times New Roman" pitchFamily="18" charset="0"/>
              </a:rPr>
              <a:t>else  return </a:t>
            </a:r>
            <a:r>
              <a:rPr lang="en-GB" sz="2400" i="1" dirty="0">
                <a:latin typeface="Times New Roman" pitchFamily="18" charset="0"/>
              </a:rPr>
              <a:t>F</a:t>
            </a:r>
            <a:r>
              <a:rPr lang="en-GB" sz="2400" dirty="0">
                <a:latin typeface="Times New Roman" pitchFamily="18" charset="0"/>
              </a:rPr>
              <a:t>(</a:t>
            </a:r>
            <a:r>
              <a:rPr lang="en-GB" sz="2400" i="1" dirty="0">
                <a:latin typeface="Times New Roman" pitchFamily="18" charset="0"/>
              </a:rPr>
              <a:t>n</a:t>
            </a:r>
            <a:r>
              <a:rPr lang="en-GB" sz="2400" dirty="0">
                <a:latin typeface="Times New Roman" pitchFamily="18" charset="0"/>
              </a:rPr>
              <a:t>-1) + </a:t>
            </a:r>
            <a:r>
              <a:rPr lang="en-GB" sz="2400" i="1" dirty="0">
                <a:latin typeface="Times New Roman" pitchFamily="18" charset="0"/>
              </a:rPr>
              <a:t>F</a:t>
            </a:r>
            <a:r>
              <a:rPr lang="en-GB" sz="2400" dirty="0">
                <a:latin typeface="Times New Roman" pitchFamily="18" charset="0"/>
              </a:rPr>
              <a:t>(</a:t>
            </a:r>
            <a:r>
              <a:rPr lang="en-GB" sz="2400" i="1" dirty="0">
                <a:latin typeface="Times New Roman" pitchFamily="18" charset="0"/>
              </a:rPr>
              <a:t>n</a:t>
            </a:r>
            <a:r>
              <a:rPr lang="en-GB" sz="2400" dirty="0">
                <a:latin typeface="Times New Roman" pitchFamily="18" charset="0"/>
              </a:rPr>
              <a:t>-2</a:t>
            </a:r>
            <a:r>
              <a:rPr lang="en-GB" sz="2400" dirty="0" smtClean="0">
                <a:latin typeface="Times New Roman" pitchFamily="18" charset="0"/>
              </a:rPr>
              <a:t>);</a:t>
            </a:r>
            <a:endParaRPr lang="en-US" altLang="zh-CN" sz="2400" dirty="0">
              <a:latin typeface="Times New Roman" pitchFamily="18" charset="0"/>
            </a:endParaRPr>
          </a:p>
        </p:txBody>
      </p:sp>
      <p:sp>
        <p:nvSpPr>
          <p:cNvPr id="7" name="AutoShape 5"/>
          <p:cNvSpPr>
            <a:spLocks noChangeArrowheads="1"/>
          </p:cNvSpPr>
          <p:nvPr/>
        </p:nvSpPr>
        <p:spPr bwMode="auto">
          <a:xfrm>
            <a:off x="3929058" y="0"/>
            <a:ext cx="3929058" cy="1857388"/>
          </a:xfrm>
          <a:prstGeom prst="irregularSeal2">
            <a:avLst/>
          </a:prstGeom>
          <a:solidFill>
            <a:srgbClr val="EAEAEA"/>
          </a:solidFill>
          <a:ln w="9525">
            <a:solidFill>
              <a:schemeClr val="tx1"/>
            </a:solidFill>
            <a:miter lim="800000"/>
            <a:headEnd/>
            <a:tailEnd/>
          </a:ln>
          <a:effectLst/>
        </p:spPr>
        <p:txBody>
          <a:bodyPr wrap="none" anchor="ctr"/>
          <a:lstStyle/>
          <a:p>
            <a:pPr algn="ctr"/>
            <a:r>
              <a:rPr lang="zh-CN" altLang="en-US" sz="2800" b="1" dirty="0" smtClean="0">
                <a:solidFill>
                  <a:schemeClr val="accent2"/>
                </a:solidFill>
                <a:latin typeface="Comic Sans MS" pitchFamily="66" charset="0"/>
              </a:rPr>
              <a:t>为什么太慢？？</a:t>
            </a:r>
            <a:endParaRPr lang="en-GB" sz="2800" b="1" dirty="0">
              <a:solidFill>
                <a:schemeClr val="accent2"/>
              </a:solidFill>
              <a:latin typeface="Comic Sans MS" pitchFamily="66" charset="0"/>
            </a:endParaRPr>
          </a:p>
        </p:txBody>
      </p:sp>
      <p:pic>
        <p:nvPicPr>
          <p:cNvPr id="1025" name="Picture 1" descr="C:\Users\Administrator\AppData\Roaming\Tencent\Users\935422189\QQ\WinTemp\RichOle\7O3O(X~N%5Y))56%L760MA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5" y="2890847"/>
            <a:ext cx="6591300" cy="3790950"/>
          </a:xfrm>
          <a:prstGeom prst="rect">
            <a:avLst/>
          </a:prstGeom>
          <a:noFill/>
          <a:extLst>
            <a:ext uri="{909E8E84-426E-40DD-AFC4-6F175D3DCCD1}">
              <a14:hiddenFill xmlns:a14="http://schemas.microsoft.com/office/drawing/2010/main">
                <a:solidFill>
                  <a:srgbClr val="FFFFFF"/>
                </a:solidFill>
              </a14:hiddenFill>
            </a:ext>
          </a:extLst>
        </p:spPr>
      </p:pic>
      <p:sp>
        <p:nvSpPr>
          <p:cNvPr id="21" name="圆角矩形标注 20"/>
          <p:cNvSpPr/>
          <p:nvPr/>
        </p:nvSpPr>
        <p:spPr bwMode="auto">
          <a:xfrm>
            <a:off x="5893587" y="2461167"/>
            <a:ext cx="3071834" cy="1071570"/>
          </a:xfrm>
          <a:prstGeom prst="wedgeRoundRectCallout">
            <a:avLst/>
          </a:prstGeom>
          <a:solidFill>
            <a:schemeClr val="bg2">
              <a:lumMod val="75000"/>
            </a:schemeClr>
          </a:solidFill>
          <a:ln w="28575">
            <a:solidFill>
              <a:schemeClr val="bg2">
                <a:lumMod val="50000"/>
              </a:schemeClr>
            </a:solidFill>
            <a:round/>
            <a:headEnd/>
            <a:tailEnd/>
          </a:ln>
          <a:effectLst/>
        </p:spPr>
        <p:txBody>
          <a:bodyPr wrap="none" rtlCol="0" anchor="ctr"/>
          <a:lstStyle/>
          <a:p>
            <a:pPr algn="ctr"/>
            <a:r>
              <a:rPr lang="zh-CN" altLang="en-US" sz="2400" b="1" dirty="0" smtClean="0"/>
              <a:t>重复子问题</a:t>
            </a:r>
            <a:endParaRPr lang="en-US" altLang="zh-CN" sz="2400" b="1" dirty="0" smtClean="0"/>
          </a:p>
          <a:p>
            <a:pPr algn="ctr"/>
            <a:r>
              <a:rPr lang="zh-CN" altLang="en-US" sz="2400" b="1" dirty="0" smtClean="0"/>
              <a:t>导致算法效率低下</a:t>
            </a:r>
            <a:endParaRPr lang="zh-CN" altLang="en-US" sz="2400" b="1" dirty="0"/>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92880" y="1697760"/>
              <a:ext cx="8663760" cy="5026680"/>
            </p14:xfrm>
          </p:contentPart>
        </mc:Choice>
        <mc:Fallback>
          <p:pic>
            <p:nvPicPr>
              <p:cNvPr id="2" name="墨迹 1"/>
              <p:cNvPicPr/>
              <p:nvPr/>
            </p:nvPicPr>
            <p:blipFill>
              <a:blip r:embed="rId4"/>
              <a:stretch>
                <a:fillRect/>
              </a:stretch>
            </p:blipFill>
            <p:spPr>
              <a:xfrm>
                <a:off x="84960" y="1681200"/>
                <a:ext cx="8688600" cy="50486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box(in)">
                                      <p:cBhvr>
                                        <p:cTn id="7" dur="500"/>
                                        <p:tgtEl>
                                          <p:spTgt spid="92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nodeType="clickEffect">
                                  <p:stCondLst>
                                    <p:cond delay="0"/>
                                  </p:stCondLst>
                                  <p:childTnLst>
                                    <p:set>
                                      <p:cBhvr>
                                        <p:cTn id="15" dur="1" fill="hold">
                                          <p:stCondLst>
                                            <p:cond delay="0"/>
                                          </p:stCondLst>
                                        </p:cTn>
                                        <p:tgtEl>
                                          <p:spTgt spid="1025"/>
                                        </p:tgtEl>
                                        <p:attrNameLst>
                                          <p:attrName>style.visibility</p:attrName>
                                        </p:attrNameLst>
                                      </p:cBhvr>
                                      <p:to>
                                        <p:strVal val="visible"/>
                                      </p:to>
                                    </p:set>
                                    <p:anim calcmode="lin" valueType="num">
                                      <p:cBhvr>
                                        <p:cTn id="16" dur="1000" fill="hold"/>
                                        <p:tgtEl>
                                          <p:spTgt spid="1025"/>
                                        </p:tgtEl>
                                        <p:attrNameLst>
                                          <p:attrName>ppt_w</p:attrName>
                                        </p:attrNameLst>
                                      </p:cBhvr>
                                      <p:tavLst>
                                        <p:tav tm="0">
                                          <p:val>
                                            <p:fltVal val="0"/>
                                          </p:val>
                                        </p:tav>
                                        <p:tav tm="100000">
                                          <p:val>
                                            <p:strVal val="#ppt_w"/>
                                          </p:val>
                                        </p:tav>
                                      </p:tavLst>
                                    </p:anim>
                                    <p:anim calcmode="lin" valueType="num">
                                      <p:cBhvr>
                                        <p:cTn id="17" dur="1000" fill="hold"/>
                                        <p:tgtEl>
                                          <p:spTgt spid="1025"/>
                                        </p:tgtEl>
                                        <p:attrNameLst>
                                          <p:attrName>ppt_h</p:attrName>
                                        </p:attrNameLst>
                                      </p:cBhvr>
                                      <p:tavLst>
                                        <p:tav tm="0">
                                          <p:val>
                                            <p:fltVal val="0"/>
                                          </p:val>
                                        </p:tav>
                                        <p:tav tm="100000">
                                          <p:val>
                                            <p:strVal val="#ppt_h"/>
                                          </p:val>
                                        </p:tav>
                                      </p:tavLst>
                                    </p:anim>
                                    <p:anim calcmode="lin" valueType="num">
                                      <p:cBhvr>
                                        <p:cTn id="18" dur="1000" fill="hold"/>
                                        <p:tgtEl>
                                          <p:spTgt spid="1025"/>
                                        </p:tgtEl>
                                        <p:attrNameLst>
                                          <p:attrName>style.rotation</p:attrName>
                                        </p:attrNameLst>
                                      </p:cBhvr>
                                      <p:tavLst>
                                        <p:tav tm="0">
                                          <p:val>
                                            <p:fltVal val="90"/>
                                          </p:val>
                                        </p:tav>
                                        <p:tav tm="100000">
                                          <p:val>
                                            <p:fltVal val="0"/>
                                          </p:val>
                                        </p:tav>
                                      </p:tavLst>
                                    </p:anim>
                                    <p:animEffect transition="in" filter="fade">
                                      <p:cBhvr>
                                        <p:cTn id="19" dur="1000"/>
                                        <p:tgtEl>
                                          <p:spTgt spid="102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animBg="1"/>
      <p:bldP spid="7" grpId="0" animBg="1"/>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63" y="928688"/>
            <a:ext cx="7467600" cy="560387"/>
          </a:xfrm>
        </p:spPr>
        <p:txBody>
          <a:bodyPr>
            <a:normAutofit fontScale="90000"/>
          </a:bodyPr>
          <a:lstStyle/>
          <a:p>
            <a:pPr eaLnBrk="1" fontAlgn="auto" hangingPunct="1">
              <a:spcAft>
                <a:spcPts val="0"/>
              </a:spcAft>
              <a:defRPr/>
            </a:pPr>
            <a:r>
              <a:rPr lang="zh-CN" altLang="en-US" sz="4400" b="1" dirty="0" smtClean="0">
                <a:solidFill>
                  <a:schemeClr val="tx1"/>
                </a:solidFill>
              </a:rPr>
              <a:t>拓展</a:t>
            </a:r>
            <a:r>
              <a:rPr lang="en-US" altLang="zh-CN" sz="4400" b="1" dirty="0" smtClean="0">
                <a:solidFill>
                  <a:schemeClr val="tx1"/>
                </a:solidFill>
              </a:rPr>
              <a:t>5.1</a:t>
            </a:r>
            <a:r>
              <a:rPr lang="zh-CN" altLang="en-US" sz="4400" b="1" dirty="0" smtClean="0">
                <a:solidFill>
                  <a:schemeClr val="tx1"/>
                </a:solidFill>
              </a:rPr>
              <a:t>：拦截导弹</a:t>
            </a:r>
            <a:endParaRPr lang="zh-CN" altLang="en-US" sz="2200" b="1" dirty="0">
              <a:solidFill>
                <a:schemeClr val="tx1"/>
              </a:solidFill>
            </a:endParaRPr>
          </a:p>
        </p:txBody>
      </p:sp>
      <p:sp>
        <p:nvSpPr>
          <p:cNvPr id="25602" name="内容占位符 2"/>
          <p:cNvSpPr>
            <a:spLocks noGrp="1"/>
          </p:cNvSpPr>
          <p:nvPr>
            <p:ph idx="1"/>
          </p:nvPr>
        </p:nvSpPr>
        <p:spPr/>
        <p:txBody>
          <a:bodyPr/>
          <a:lstStyle/>
          <a:p>
            <a:pPr eaLnBrk="1" hangingPunct="1"/>
            <a:r>
              <a:rPr lang="zh-CN" altLang="en-US" b="1" dirty="0" smtClean="0"/>
              <a:t>题目描述：</a:t>
            </a:r>
            <a:endParaRPr lang="en-US" altLang="zh-CN" b="1" dirty="0" smtClean="0"/>
          </a:p>
          <a:p>
            <a:pPr eaLnBrk="1" hangingPunct="1"/>
            <a:r>
              <a:rPr lang="zh-CN" altLang="en-US" dirty="0" smtClean="0"/>
              <a:t>某国为了防御敌国的导弹袭击，发展出一种导弹拦截系统。但是这种导弹拦截系统有一个缺陷：虽然它的第一发炮弹能够到达任意的高度，但是以后每一发炮弹都不能高于前一发的高度。某天，雷达捕捉到敌国的导弹来袭。由于该系统还在试用阶段，所以只有一套系统，因此有可能不能拦截所有的导弹。</a:t>
            </a:r>
          </a:p>
          <a:p>
            <a:pPr eaLnBrk="1" hangingPunct="1"/>
            <a:r>
              <a:rPr lang="zh-CN" altLang="en-US" dirty="0" smtClean="0"/>
              <a:t>输出这套系统最多能拦截的导弹数和要拦截所有导弹最少要配备这种导弹拦截系统的套数。</a:t>
            </a:r>
            <a:endParaRPr lang="en-US" altLang="zh-CN" dirty="0" smtClean="0"/>
          </a:p>
          <a:p>
            <a:pPr eaLnBrk="1" hangingPunct="1"/>
            <a:endParaRPr lang="en-US" altLang="zh-CN" dirty="0" smtClean="0"/>
          </a:p>
          <a:p>
            <a:pPr eaLnBrk="1" hangingPunct="1"/>
            <a:endParaRPr lang="zh-CN" altLang="en-US" dirty="0" smtClean="0"/>
          </a:p>
        </p:txBody>
      </p:sp>
      <mc:AlternateContent xmlns:mc="http://schemas.openxmlformats.org/markup-compatibility/2006">
        <mc:Choice xmlns:p14="http://schemas.microsoft.com/office/powerpoint/2010/main" Requires="p14">
          <p:contentPart p14:bwMode="auto" r:id="rId2">
            <p14:nvContentPartPr>
              <p14:cNvPr id="3" name="墨迹 2"/>
              <p14:cNvContentPartPr/>
              <p14:nvPr/>
            </p14:nvContentPartPr>
            <p14:xfrm>
              <a:off x="966240" y="0"/>
              <a:ext cx="7051320" cy="5743440"/>
            </p14:xfrm>
          </p:contentPart>
        </mc:Choice>
        <mc:Fallback>
          <p:pic>
            <p:nvPicPr>
              <p:cNvPr id="3" name="墨迹 2"/>
              <p:cNvPicPr/>
              <p:nvPr/>
            </p:nvPicPr>
            <p:blipFill>
              <a:blip r:embed="rId3"/>
              <a:stretch>
                <a:fillRect/>
              </a:stretch>
            </p:blipFill>
            <p:spPr>
              <a:xfrm>
                <a:off x="954000" y="-2520"/>
                <a:ext cx="7066080" cy="5762520"/>
              </a:xfrm>
              <a:prstGeom prst="rect">
                <a:avLst/>
              </a:prstGeom>
            </p:spPr>
          </p:pic>
        </mc:Fallback>
      </mc:AlternateContent>
    </p:spTree>
    <p:extLst>
      <p:ext uri="{BB962C8B-B14F-4D97-AF65-F5344CB8AC3E}">
        <p14:creationId xmlns:p14="http://schemas.microsoft.com/office/powerpoint/2010/main" val="28782314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642938" y="928688"/>
            <a:ext cx="7429500" cy="1938337"/>
          </a:xfrm>
          <a:prstGeom prst="rect">
            <a:avLst/>
          </a:prstGeom>
          <a:noFill/>
          <a:ln w="9525">
            <a:noFill/>
            <a:miter lim="800000"/>
            <a:headEnd/>
            <a:tailEnd/>
          </a:ln>
        </p:spPr>
        <p:txBody>
          <a:bodyPr>
            <a:spAutoFit/>
          </a:bodyPr>
          <a:lstStyle/>
          <a:p>
            <a:r>
              <a:rPr lang="zh-CN" altLang="en-US" sz="2400">
                <a:latin typeface="Constantia" pitchFamily="18" charset="0"/>
              </a:rPr>
              <a:t>第一个问就不说了相信大家都知道该怎么办 </a:t>
            </a:r>
            <a:r>
              <a:rPr lang="en-US" altLang="zh-CN" sz="2400">
                <a:latin typeface="Constantia" pitchFamily="18" charset="0"/>
              </a:rPr>
              <a:t>——</a:t>
            </a:r>
            <a:r>
              <a:rPr lang="zh-CN" altLang="en-US" sz="2400">
                <a:latin typeface="Constantia" pitchFamily="18" charset="0"/>
              </a:rPr>
              <a:t>求最长不上升子序列！</a:t>
            </a:r>
            <a:endParaRPr lang="en-US" altLang="zh-CN" sz="2400">
              <a:latin typeface="Constantia" pitchFamily="18" charset="0"/>
            </a:endParaRPr>
          </a:p>
          <a:p>
            <a:endParaRPr lang="en-US" altLang="zh-CN">
              <a:latin typeface="Constantia" pitchFamily="18" charset="0"/>
            </a:endParaRPr>
          </a:p>
          <a:p>
            <a:endParaRPr lang="en-US" altLang="zh-CN">
              <a:latin typeface="Constantia" pitchFamily="18" charset="0"/>
            </a:endParaRPr>
          </a:p>
          <a:p>
            <a:endParaRPr lang="en-US" altLang="zh-CN">
              <a:latin typeface="Constantia" pitchFamily="18" charset="0"/>
            </a:endParaRPr>
          </a:p>
          <a:p>
            <a:endParaRPr lang="en-US" altLang="zh-CN">
              <a:latin typeface="Constantia" pitchFamily="18" charset="0"/>
            </a:endParaRPr>
          </a:p>
        </p:txBody>
      </p:sp>
      <p:sp>
        <p:nvSpPr>
          <p:cNvPr id="5" name="TextBox 4"/>
          <p:cNvSpPr txBox="1">
            <a:spLocks noChangeArrowheads="1"/>
          </p:cNvSpPr>
          <p:nvPr/>
        </p:nvSpPr>
        <p:spPr bwMode="auto">
          <a:xfrm>
            <a:off x="714375" y="1928813"/>
            <a:ext cx="7000875" cy="1754187"/>
          </a:xfrm>
          <a:prstGeom prst="rect">
            <a:avLst/>
          </a:prstGeom>
          <a:noFill/>
          <a:ln w="9525">
            <a:noFill/>
            <a:miter lim="800000"/>
            <a:headEnd/>
            <a:tailEnd/>
          </a:ln>
        </p:spPr>
        <p:txBody>
          <a:bodyPr>
            <a:spAutoFit/>
          </a:bodyPr>
          <a:lstStyle/>
          <a:p>
            <a:r>
              <a:rPr lang="zh-CN" altLang="en-US" sz="2400">
                <a:latin typeface="Constantia" pitchFamily="18" charset="0"/>
              </a:rPr>
              <a:t>对于第二问最直观的方法就是求完一次不上升子序列后把刚才要打的导弹去掉，再求一次最长不上升子序列直到打完所有的导弹。</a:t>
            </a:r>
          </a:p>
          <a:p>
            <a:endParaRPr lang="en-US" altLang="zh-CN">
              <a:latin typeface="Constantia" pitchFamily="18" charset="0"/>
            </a:endParaRPr>
          </a:p>
          <a:p>
            <a:endParaRPr lang="zh-CN" altLang="en-US">
              <a:latin typeface="Constantia" pitchFamily="18" charset="0"/>
            </a:endParaRPr>
          </a:p>
        </p:txBody>
      </p:sp>
      <p:sp>
        <p:nvSpPr>
          <p:cNvPr id="10" name="TextBox 9"/>
          <p:cNvSpPr txBox="1">
            <a:spLocks noChangeArrowheads="1"/>
          </p:cNvSpPr>
          <p:nvPr/>
        </p:nvSpPr>
        <p:spPr bwMode="auto">
          <a:xfrm>
            <a:off x="428625" y="3429000"/>
            <a:ext cx="6929438" cy="1570038"/>
          </a:xfrm>
          <a:prstGeom prst="rect">
            <a:avLst/>
          </a:prstGeom>
          <a:noFill/>
          <a:ln w="9525">
            <a:noFill/>
            <a:miter lim="800000"/>
            <a:headEnd/>
            <a:tailEnd/>
          </a:ln>
        </p:spPr>
        <p:txBody>
          <a:bodyPr>
            <a:spAutoFit/>
          </a:bodyPr>
          <a:lstStyle/>
          <a:p>
            <a:r>
              <a:rPr lang="zh-CN" altLang="en-US" sz="3200">
                <a:latin typeface="华文隶书" pitchFamily="2" charset="-122"/>
                <a:ea typeface="华文隶书" pitchFamily="2" charset="-122"/>
              </a:rPr>
              <a:t>但请看这组样例</a:t>
            </a:r>
            <a:endParaRPr lang="en-US" altLang="zh-CN" sz="3200">
              <a:latin typeface="华文隶书" pitchFamily="2" charset="-122"/>
              <a:ea typeface="华文隶书" pitchFamily="2" charset="-122"/>
            </a:endParaRPr>
          </a:p>
          <a:p>
            <a:r>
              <a:rPr lang="en-US" altLang="zh-CN" sz="3200">
                <a:latin typeface="华文隶书" pitchFamily="2" charset="-122"/>
                <a:ea typeface="华文隶书" pitchFamily="2" charset="-122"/>
              </a:rPr>
              <a:t> </a:t>
            </a:r>
            <a:r>
              <a:rPr lang="zh-CN" altLang="en-US" sz="3200">
                <a:latin typeface="华文隶书" pitchFamily="2" charset="-122"/>
                <a:ea typeface="华文隶书" pitchFamily="2" charset="-122"/>
              </a:rPr>
              <a:t> </a:t>
            </a:r>
            <a:r>
              <a:rPr lang="en-US" altLang="zh-CN" sz="3200">
                <a:latin typeface="华文隶书" pitchFamily="2" charset="-122"/>
                <a:ea typeface="华文隶书" pitchFamily="2" charset="-122"/>
              </a:rPr>
              <a:t>6 1 7 3 2       </a:t>
            </a:r>
          </a:p>
          <a:p>
            <a:r>
              <a:rPr lang="zh-CN" altLang="en-US" sz="3200">
                <a:latin typeface="华文隶书" pitchFamily="2" charset="-122"/>
                <a:ea typeface="华文隶书" pitchFamily="2" charset="-122"/>
              </a:rPr>
              <a:t>错解： </a:t>
            </a:r>
            <a:r>
              <a:rPr lang="en-US" altLang="zh-CN" sz="3200">
                <a:latin typeface="华文隶书" pitchFamily="2" charset="-122"/>
                <a:ea typeface="华文隶书" pitchFamily="2" charset="-122"/>
              </a:rPr>
              <a:t>6 3 2/1/7  </a:t>
            </a:r>
            <a:endParaRPr lang="zh-CN" altLang="en-US" sz="3200">
              <a:latin typeface="华文隶书" pitchFamily="2" charset="-122"/>
              <a:ea typeface="华文隶书" pitchFamily="2" charset="-122"/>
            </a:endParaRPr>
          </a:p>
        </p:txBody>
      </p:sp>
      <p:sp>
        <p:nvSpPr>
          <p:cNvPr id="11" name="TextBox 10"/>
          <p:cNvSpPr txBox="1">
            <a:spLocks noChangeArrowheads="1"/>
          </p:cNvSpPr>
          <p:nvPr/>
        </p:nvSpPr>
        <p:spPr bwMode="auto">
          <a:xfrm>
            <a:off x="4000500" y="4214813"/>
            <a:ext cx="3429000" cy="862012"/>
          </a:xfrm>
          <a:prstGeom prst="rect">
            <a:avLst/>
          </a:prstGeom>
          <a:noFill/>
          <a:ln w="9525">
            <a:noFill/>
            <a:miter lim="800000"/>
            <a:headEnd/>
            <a:tailEnd/>
          </a:ln>
        </p:spPr>
        <p:txBody>
          <a:bodyPr>
            <a:spAutoFit/>
          </a:bodyPr>
          <a:lstStyle/>
          <a:p>
            <a:r>
              <a:rPr lang="zh-CN" altLang="en-US" sz="3200">
                <a:latin typeface="华文隶书" pitchFamily="2" charset="-122"/>
                <a:ea typeface="华文隶书" pitchFamily="2" charset="-122"/>
              </a:rPr>
              <a:t>正解：</a:t>
            </a:r>
            <a:r>
              <a:rPr lang="en-US" altLang="zh-CN" sz="3200">
                <a:latin typeface="华文隶书" pitchFamily="2" charset="-122"/>
                <a:ea typeface="华文隶书" pitchFamily="2" charset="-122"/>
              </a:rPr>
              <a:t>6 1/7 3 2</a:t>
            </a:r>
            <a:endParaRPr lang="zh-CN" altLang="en-US" sz="3200">
              <a:latin typeface="华文隶书" pitchFamily="2" charset="-122"/>
              <a:ea typeface="华文隶书" pitchFamily="2" charset="-122"/>
            </a:endParaRPr>
          </a:p>
          <a:p>
            <a:endParaRPr lang="zh-CN" altLang="en-US">
              <a:latin typeface="Constantia" pitchFamily="18" charset="0"/>
            </a:endParaRPr>
          </a:p>
        </p:txBody>
      </p:sp>
      <p:sp>
        <p:nvSpPr>
          <p:cNvPr id="7" name="TextBox 6"/>
          <p:cNvSpPr txBox="1"/>
          <p:nvPr/>
        </p:nvSpPr>
        <p:spPr>
          <a:xfrm>
            <a:off x="714375" y="5214938"/>
            <a:ext cx="6357938" cy="708025"/>
          </a:xfrm>
          <a:prstGeom prst="rect">
            <a:avLst/>
          </a:prstGeom>
          <a:noFill/>
        </p:spPr>
        <p:txBody>
          <a:bodyPr>
            <a:spAutoFit/>
          </a:bodyPr>
          <a:lstStyle/>
          <a:p>
            <a:pPr>
              <a:defRPr/>
            </a:pPr>
            <a:r>
              <a:rPr lang="zh-CN" altLang="en-US" sz="4000" dirty="0">
                <a:effectLst>
                  <a:outerShdw blurRad="38100" dist="38100" dir="2700000" algn="tl">
                    <a:srgbClr val="000000">
                      <a:alpha val="43137"/>
                    </a:srgbClr>
                  </a:outerShdw>
                </a:effectLst>
                <a:latin typeface="方正舒体" pitchFamily="2" charset="-122"/>
                <a:ea typeface="方正舒体" pitchFamily="2" charset="-122"/>
              </a:rPr>
              <a:t>所以这种方法是错的！！</a:t>
            </a:r>
          </a:p>
        </p:txBody>
      </p:sp>
      <mc:AlternateContent xmlns:mc="http://schemas.openxmlformats.org/markup-compatibility/2006">
        <mc:Choice xmlns:p14="http://schemas.microsoft.com/office/powerpoint/2010/main" Requires="p14">
          <p:contentPart p14:bwMode="auto" r:id="rId2">
            <p14:nvContentPartPr>
              <p14:cNvPr id="2" name="墨迹 1"/>
              <p14:cNvContentPartPr/>
              <p14:nvPr/>
            </p14:nvContentPartPr>
            <p14:xfrm>
              <a:off x="671400" y="3894480"/>
              <a:ext cx="1431000" cy="552960"/>
            </p14:xfrm>
          </p:contentPart>
        </mc:Choice>
        <mc:Fallback>
          <p:pic>
            <p:nvPicPr>
              <p:cNvPr id="2" name="墨迹 1"/>
              <p:cNvPicPr/>
              <p:nvPr/>
            </p:nvPicPr>
            <p:blipFill>
              <a:blip r:embed="rId3"/>
              <a:stretch>
                <a:fillRect/>
              </a:stretch>
            </p:blipFill>
            <p:spPr>
              <a:xfrm>
                <a:off x="654840" y="3889080"/>
                <a:ext cx="1464120" cy="564480"/>
              </a:xfrm>
              <a:prstGeom prst="rect">
                <a:avLst/>
              </a:prstGeom>
            </p:spPr>
          </p:pic>
        </mc:Fallback>
      </mc:AlternateContent>
    </p:spTree>
    <p:extLst>
      <p:ext uri="{BB962C8B-B14F-4D97-AF65-F5344CB8AC3E}">
        <p14:creationId xmlns:p14="http://schemas.microsoft.com/office/powerpoint/2010/main" val="344565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0-ppt_h/2"/>
                                          </p:val>
                                        </p:tav>
                                      </p:tavLst>
                                    </p:anim>
                                    <p:set>
                                      <p:cBhvr>
                                        <p:cTn id="8" dur="1" fill="hold">
                                          <p:stCondLst>
                                            <p:cond delay="499"/>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800" decel="100000"/>
                                        <p:tgtEl>
                                          <p:spTgt spid="5"/>
                                        </p:tgtEl>
                                      </p:cBhvr>
                                    </p:animEffect>
                                    <p:anim calcmode="lin" valueType="num">
                                      <p:cBhvr>
                                        <p:cTn id="14" dur="800" decel="100000" fill="hold"/>
                                        <p:tgtEl>
                                          <p:spTgt spid="5"/>
                                        </p:tgtEl>
                                        <p:attrNameLst>
                                          <p:attrName>style.rotation</p:attrName>
                                        </p:attrNameLst>
                                      </p:cBhvr>
                                      <p:tavLst>
                                        <p:tav tm="0">
                                          <p:val>
                                            <p:fltVal val="-90"/>
                                          </p:val>
                                        </p:tav>
                                        <p:tav tm="100000">
                                          <p:val>
                                            <p:fltVal val="0"/>
                                          </p:val>
                                        </p:tav>
                                      </p:tavLst>
                                    </p:anim>
                                    <p:anim calcmode="lin" valueType="num">
                                      <p:cBhvr>
                                        <p:cTn id="15" dur="800" decel="100000" fill="hold"/>
                                        <p:tgtEl>
                                          <p:spTgt spid="5"/>
                                        </p:tgtEl>
                                        <p:attrNameLst>
                                          <p:attrName>ppt_x</p:attrName>
                                        </p:attrNameLst>
                                      </p:cBhvr>
                                      <p:tavLst>
                                        <p:tav tm="0">
                                          <p:val>
                                            <p:strVal val="#ppt_x+0.4"/>
                                          </p:val>
                                        </p:tav>
                                        <p:tav tm="100000">
                                          <p:val>
                                            <p:strVal val="#ppt_x-0.05"/>
                                          </p:val>
                                        </p:tav>
                                      </p:tavLst>
                                    </p:anim>
                                    <p:anim calcmode="lin" valueType="num">
                                      <p:cBhvr>
                                        <p:cTn id="16" dur="800" decel="100000" fill="hold"/>
                                        <p:tgtEl>
                                          <p:spTgt spid="5"/>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5"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26" dur="1000" fill="hold"/>
                                        <p:tgtEl>
                                          <p:spTgt spid="10"/>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48" presetClass="entr" presetSubtype="0" accel="5000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1000" fill="hold"/>
                                        <p:tgtEl>
                                          <p:spTgt spid="11"/>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36" dur="1000" fill="hold"/>
                                        <p:tgtEl>
                                          <p:spTgt spid="11"/>
                                        </p:tgtEl>
                                        <p:attrNameLst>
                                          <p:attrName>ppt_x</p:attrName>
                                        </p:attrNameLst>
                                      </p:cBhvr>
                                      <p:tavLst>
                                        <p:tav tm="0">
                                          <p:val>
                                            <p:fltVal val="-1"/>
                                          </p:val>
                                        </p:tav>
                                        <p:tav tm="50000">
                                          <p:val>
                                            <p:fltVal val="0.95"/>
                                          </p:val>
                                        </p:tav>
                                        <p:tav tm="100000">
                                          <p:val>
                                            <p:strVal val="#ppt_x"/>
                                          </p:val>
                                        </p:tav>
                                      </p:tavLst>
                                    </p:anim>
                                    <p:anim calcmode="lin" valueType="num">
                                      <p:cBhvr>
                                        <p:cTn id="37" dur="1000" fill="hold"/>
                                        <p:tgtEl>
                                          <p:spTgt spid="11"/>
                                        </p:tgtEl>
                                        <p:attrNameLst>
                                          <p:attrName>ppt_y</p:attrName>
                                        </p:attrNameLst>
                                      </p:cBhvr>
                                      <p:tavLst>
                                        <p:tav tm="0">
                                          <p:val>
                                            <p:strVal val="#ppt_y"/>
                                          </p:val>
                                        </p:tav>
                                        <p:tav tm="100000">
                                          <p:val>
                                            <p:strVal val="#ppt_y"/>
                                          </p:val>
                                        </p:tav>
                                      </p:tavLst>
                                    </p:anim>
                                    <p:animEffect transition="in" filter="fade">
                                      <p:cBhvr>
                                        <p:cTn id="38" dur="10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10" grpId="0"/>
      <p:bldP spid="11"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642938" y="642938"/>
            <a:ext cx="7786687" cy="1016000"/>
          </a:xfrm>
          <a:prstGeom prst="rect">
            <a:avLst/>
          </a:prstGeom>
          <a:noFill/>
          <a:ln w="9525">
            <a:noFill/>
            <a:miter lim="800000"/>
            <a:headEnd/>
            <a:tailEnd/>
          </a:ln>
        </p:spPr>
        <p:txBody>
          <a:bodyPr>
            <a:spAutoFit/>
          </a:bodyPr>
          <a:lstStyle/>
          <a:p>
            <a:r>
              <a:rPr lang="zh-CN" altLang="en-US" sz="6000">
                <a:latin typeface="华文隶书" pitchFamily="2" charset="-122"/>
                <a:ea typeface="华文隶书" pitchFamily="2" charset="-122"/>
              </a:rPr>
              <a:t>而本题正解是：</a:t>
            </a:r>
          </a:p>
        </p:txBody>
      </p:sp>
      <p:sp>
        <p:nvSpPr>
          <p:cNvPr id="3" name="TextBox 2"/>
          <p:cNvSpPr txBox="1">
            <a:spLocks noChangeArrowheads="1"/>
          </p:cNvSpPr>
          <p:nvPr/>
        </p:nvSpPr>
        <p:spPr bwMode="auto">
          <a:xfrm rot="386079">
            <a:off x="468313" y="2060575"/>
            <a:ext cx="7778750" cy="1098550"/>
          </a:xfrm>
          <a:prstGeom prst="rect">
            <a:avLst/>
          </a:prstGeom>
          <a:solidFill>
            <a:schemeClr val="bg1"/>
          </a:solidFill>
          <a:ln w="9525">
            <a:noFill/>
            <a:miter lim="800000"/>
            <a:headEnd/>
            <a:tailEnd/>
          </a:ln>
        </p:spPr>
        <p:txBody>
          <a:bodyPr>
            <a:spAutoFit/>
          </a:bodyPr>
          <a:lstStyle/>
          <a:p>
            <a:pPr>
              <a:defRPr/>
            </a:pPr>
            <a:r>
              <a:rPr lang="zh-CN" altLang="en-US" sz="6600" dirty="0">
                <a:effectLst>
                  <a:outerShdw blurRad="38100" dist="38100" dir="2700000" algn="tl">
                    <a:srgbClr val="000000">
                      <a:alpha val="43137"/>
                    </a:srgbClr>
                  </a:outerShdw>
                </a:effectLst>
                <a:latin typeface="华文行楷" pitchFamily="2" charset="-122"/>
                <a:ea typeface="华文行楷" pitchFamily="2" charset="-122"/>
              </a:rPr>
              <a:t>最长上升子序列！</a:t>
            </a:r>
          </a:p>
        </p:txBody>
      </p:sp>
      <p:sp>
        <p:nvSpPr>
          <p:cNvPr id="4" name="TextBox 3"/>
          <p:cNvSpPr txBox="1">
            <a:spLocks noChangeArrowheads="1"/>
          </p:cNvSpPr>
          <p:nvPr/>
        </p:nvSpPr>
        <p:spPr bwMode="auto">
          <a:xfrm>
            <a:off x="571500" y="5072063"/>
            <a:ext cx="8104188" cy="707886"/>
          </a:xfrm>
          <a:prstGeom prst="rect">
            <a:avLst/>
          </a:prstGeom>
          <a:noFill/>
          <a:ln w="9525">
            <a:noFill/>
            <a:miter lim="800000"/>
            <a:headEnd/>
            <a:tailEnd/>
          </a:ln>
        </p:spPr>
        <p:txBody>
          <a:bodyPr>
            <a:spAutoFit/>
          </a:bodyPr>
          <a:lstStyle/>
          <a:p>
            <a:r>
              <a:rPr lang="zh-CN" altLang="en-US" sz="2000" b="1" dirty="0">
                <a:solidFill>
                  <a:srgbClr val="FF0000"/>
                </a:solidFill>
                <a:latin typeface="Constantia" pitchFamily="18" charset="0"/>
              </a:rPr>
              <a:t>完整覆盖一个序列的不上升子序列的个数等于这个序列的最长上升子序列的长度，</a:t>
            </a:r>
            <a:r>
              <a:rPr lang="zh-CN" altLang="en-US" sz="2000" dirty="0">
                <a:latin typeface="Constantia" pitchFamily="18" charset="0"/>
              </a:rPr>
              <a:t>严格证明数学</a:t>
            </a:r>
            <a:r>
              <a:rPr lang="zh-CN" altLang="en-US" sz="2000" dirty="0" smtClean="0">
                <a:latin typeface="Constantia" pitchFamily="18" charset="0"/>
              </a:rPr>
              <a:t>请</a:t>
            </a:r>
            <a:r>
              <a:rPr lang="zh-CN" altLang="en-US" sz="2000" dirty="0">
                <a:latin typeface="Constantia" pitchFamily="18" charset="0"/>
              </a:rPr>
              <a:t>参考</a:t>
            </a:r>
            <a:r>
              <a:rPr lang="zh-CN" altLang="en-US" sz="2000" dirty="0" smtClean="0">
                <a:latin typeface="Constantia" pitchFamily="18" charset="0"/>
              </a:rPr>
              <a:t>数学</a:t>
            </a:r>
            <a:r>
              <a:rPr lang="zh-CN" altLang="en-US" sz="2000" dirty="0">
                <a:latin typeface="Constantia" pitchFamily="18" charset="0"/>
              </a:rPr>
              <a:t>中偏序集的</a:t>
            </a:r>
            <a:r>
              <a:rPr lang="en-US" altLang="zh-CN" sz="2000" dirty="0">
                <a:latin typeface="Constantia" pitchFamily="18" charset="0"/>
              </a:rPr>
              <a:t>Dilworth</a:t>
            </a:r>
            <a:r>
              <a:rPr lang="zh-CN" altLang="en-US" sz="2000" dirty="0">
                <a:latin typeface="Constantia" pitchFamily="18" charset="0"/>
              </a:rPr>
              <a:t>定理</a:t>
            </a:r>
            <a:r>
              <a:rPr lang="zh-CN" altLang="en-US" sz="2000" dirty="0" smtClean="0">
                <a:latin typeface="Constantia" pitchFamily="18" charset="0"/>
              </a:rPr>
              <a:t>。</a:t>
            </a:r>
            <a:endParaRPr lang="zh-CN" altLang="en-US" sz="2000" dirty="0">
              <a:latin typeface="Constantia" pitchFamily="18" charset="0"/>
            </a:endParaRPr>
          </a:p>
        </p:txBody>
      </p:sp>
      <p:sp>
        <p:nvSpPr>
          <p:cNvPr id="5" name="TextBox 4"/>
          <p:cNvSpPr txBox="1">
            <a:spLocks noChangeArrowheads="1"/>
          </p:cNvSpPr>
          <p:nvPr/>
        </p:nvSpPr>
        <p:spPr bwMode="auto">
          <a:xfrm>
            <a:off x="642938" y="3714750"/>
            <a:ext cx="7745412" cy="1323439"/>
          </a:xfrm>
          <a:prstGeom prst="rect">
            <a:avLst/>
          </a:prstGeom>
          <a:noFill/>
          <a:ln w="9525">
            <a:noFill/>
            <a:miter lim="800000"/>
            <a:headEnd/>
            <a:tailEnd/>
          </a:ln>
        </p:spPr>
        <p:txBody>
          <a:bodyPr>
            <a:spAutoFit/>
          </a:bodyPr>
          <a:lstStyle/>
          <a:p>
            <a:r>
              <a:rPr lang="zh-CN" altLang="en-US" sz="2000" dirty="0">
                <a:latin typeface="华文细黑" pitchFamily="2" charset="-122"/>
                <a:ea typeface="华文细黑" pitchFamily="2" charset="-122"/>
              </a:rPr>
              <a:t>认真分析一下题就会发现：每一个导弹最终的结果都是要被打的，如果它后面有一个比它高的导弹，那打它的这个装置无论如何也不能打那个导弹了，也就是说最少要打最长上升子序列长度那么多次可以打完！</a:t>
            </a:r>
          </a:p>
        </p:txBody>
      </p:sp>
      <mc:AlternateContent xmlns:mc="http://schemas.openxmlformats.org/markup-compatibility/2006">
        <mc:Choice xmlns:p14="http://schemas.microsoft.com/office/powerpoint/2010/main" Requires="p14">
          <p:contentPart p14:bwMode="auto" r:id="rId2">
            <p14:nvContentPartPr>
              <p14:cNvPr id="6" name="墨迹 5"/>
              <p14:cNvContentPartPr/>
              <p14:nvPr/>
            </p14:nvContentPartPr>
            <p14:xfrm>
              <a:off x="571680" y="5349240"/>
              <a:ext cx="7467840" cy="434880"/>
            </p14:xfrm>
          </p:contentPart>
        </mc:Choice>
        <mc:Fallback>
          <p:pic>
            <p:nvPicPr>
              <p:cNvPr id="6" name="墨迹 5"/>
              <p:cNvPicPr/>
              <p:nvPr/>
            </p:nvPicPr>
            <p:blipFill>
              <a:blip r:embed="rId3"/>
              <a:stretch>
                <a:fillRect/>
              </a:stretch>
            </p:blipFill>
            <p:spPr>
              <a:xfrm>
                <a:off x="562320" y="5339880"/>
                <a:ext cx="7486560" cy="453600"/>
              </a:xfrm>
              <a:prstGeom prst="rect">
                <a:avLst/>
              </a:prstGeom>
            </p:spPr>
          </p:pic>
        </mc:Fallback>
      </mc:AlternateContent>
    </p:spTree>
    <p:extLst>
      <p:ext uri="{BB962C8B-B14F-4D97-AF65-F5344CB8AC3E}">
        <p14:creationId xmlns:p14="http://schemas.microsoft.com/office/powerpoint/2010/main" val="97637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85" decel="100000"/>
                                        <p:tgtEl>
                                          <p:spTgt spid="3"/>
                                        </p:tgtEl>
                                      </p:cBhvr>
                                    </p:animEffect>
                                    <p:animScale>
                                      <p:cBhvr>
                                        <p:cTn id="13" dur="385" decel="100000"/>
                                        <p:tgtEl>
                                          <p:spTgt spid="3"/>
                                        </p:tgtEl>
                                      </p:cBhvr>
                                      <p:from x="10000" y="10000"/>
                                      <p:to x="200000" y="450000"/>
                                    </p:animScale>
                                    <p:animScale>
                                      <p:cBhvr>
                                        <p:cTn id="14" dur="615" accel="100000" fill="hold">
                                          <p:stCondLst>
                                            <p:cond delay="385"/>
                                          </p:stCondLst>
                                        </p:cTn>
                                        <p:tgtEl>
                                          <p:spTgt spid="3"/>
                                        </p:tgtEl>
                                      </p:cBhvr>
                                      <p:from x="200000" y="450000"/>
                                      <p:to x="100000" y="100000"/>
                                    </p:animScale>
                                    <p:set>
                                      <p:cBhvr>
                                        <p:cTn id="15" dur="385" fill="hold"/>
                                        <p:tgtEl>
                                          <p:spTgt spid="3"/>
                                        </p:tgtEl>
                                        <p:attrNameLst>
                                          <p:attrName>ppt_x</p:attrName>
                                        </p:attrNameLst>
                                      </p:cBhvr>
                                      <p:to>
                                        <p:strVal val="(0.5)"/>
                                      </p:to>
                                    </p:set>
                                    <p:anim from="(0.5)" to="(#ppt_x)" calcmode="lin" valueType="num">
                                      <p:cBhvr>
                                        <p:cTn id="16" dur="615" accel="100000" fill="hold">
                                          <p:stCondLst>
                                            <p:cond delay="385"/>
                                          </p:stCondLst>
                                        </p:cTn>
                                        <p:tgtEl>
                                          <p:spTgt spid="3"/>
                                        </p:tgtEl>
                                        <p:attrNameLst>
                                          <p:attrName>ppt_x</p:attrName>
                                        </p:attrNameLst>
                                      </p:cBhvr>
                                    </p:anim>
                                    <p:set>
                                      <p:cBhvr>
                                        <p:cTn id="17" dur="385" fill="hold"/>
                                        <p:tgtEl>
                                          <p:spTgt spid="3"/>
                                        </p:tgtEl>
                                        <p:attrNameLst>
                                          <p:attrName>ppt_y</p:attrName>
                                        </p:attrNameLst>
                                      </p:cBhvr>
                                      <p:to>
                                        <p:strVal val="(#ppt_y+0.4)"/>
                                      </p:to>
                                    </p:set>
                                    <p:anim from="(#ppt_y+0.4)" to="(#ppt_y)" calcmode="lin" valueType="num">
                                      <p:cBhvr>
                                        <p:cTn id="18" dur="615" accel="100000" fill="hold">
                                          <p:stCondLst>
                                            <p:cond delay="385"/>
                                          </p:stCondLst>
                                        </p:cTn>
                                        <p:tgtEl>
                                          <p:spTgt spid="3"/>
                                        </p:tgtEl>
                                        <p:attrNameLst>
                                          <p:attrName>ppt_y</p:attrName>
                                        </p:attrNameLst>
                                      </p:cBhvr>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625" y="714375"/>
            <a:ext cx="7467600" cy="774700"/>
          </a:xfrm>
        </p:spPr>
        <p:txBody>
          <a:bodyPr>
            <a:noAutofit/>
          </a:bodyPr>
          <a:lstStyle/>
          <a:p>
            <a:pPr eaLnBrk="1" fontAlgn="auto" hangingPunct="1">
              <a:spcAft>
                <a:spcPts val="0"/>
              </a:spcAft>
              <a:defRPr/>
            </a:pPr>
            <a:r>
              <a:rPr lang="zh-CN" altLang="en-US" dirty="0" smtClean="0"/>
              <a:t>例</a:t>
            </a:r>
            <a:r>
              <a:rPr lang="en-US" altLang="zh-CN" dirty="0" smtClean="0"/>
              <a:t>6</a:t>
            </a:r>
            <a:r>
              <a:rPr lang="zh-CN" altLang="en-US" dirty="0" smtClean="0"/>
              <a:t>：</a:t>
            </a:r>
            <a:r>
              <a:rPr lang="zh-CN" altLang="en-US" dirty="0" smtClean="0"/>
              <a:t>滑雪（</a:t>
            </a:r>
            <a:r>
              <a:rPr lang="en-US" altLang="zh-CN" dirty="0" smtClean="0"/>
              <a:t>poj1088</a:t>
            </a:r>
            <a:r>
              <a:rPr lang="zh-CN" altLang="en-US" dirty="0" smtClean="0"/>
              <a:t>）</a:t>
            </a:r>
          </a:p>
        </p:txBody>
      </p:sp>
      <p:sp>
        <p:nvSpPr>
          <p:cNvPr id="3" name="内容占位符 2"/>
          <p:cNvSpPr>
            <a:spLocks noGrp="1"/>
          </p:cNvSpPr>
          <p:nvPr>
            <p:ph idx="1"/>
          </p:nvPr>
        </p:nvSpPr>
        <p:spPr>
          <a:xfrm>
            <a:off x="500063" y="1571625"/>
            <a:ext cx="7467600" cy="4873625"/>
          </a:xfrm>
        </p:spPr>
        <p:txBody>
          <a:bodyPr>
            <a:normAutofit fontScale="92500" lnSpcReduction="20000"/>
          </a:bodyPr>
          <a:lstStyle/>
          <a:p>
            <a:pPr marL="274320" indent="-274320" eaLnBrk="1" fontAlgn="auto" hangingPunct="1">
              <a:spcAft>
                <a:spcPts val="0"/>
              </a:spcAft>
              <a:buClr>
                <a:schemeClr val="accent3"/>
              </a:buClr>
              <a:buFont typeface="Wingdings 2"/>
              <a:buChar char=""/>
              <a:defRPr/>
            </a:pPr>
            <a:r>
              <a:rPr lang="en-US" altLang="zh-CN" dirty="0" smtClean="0">
                <a:latin typeface="Arial" pitchFamily="34" charset="0"/>
              </a:rPr>
              <a:t>Michael</a:t>
            </a:r>
            <a:r>
              <a:rPr lang="zh-CN" altLang="en-US" dirty="0" smtClean="0">
                <a:latin typeface="Arial" pitchFamily="34" charset="0"/>
              </a:rPr>
              <a:t>喜欢滑雪，这并不奇怪， 因为滑雪的确很刺激。可是为了获得速度，滑的区域必须向下倾斜，而且当你滑到坡底，你不得不再次走上坡或者等待升降机来载你。</a:t>
            </a:r>
            <a:r>
              <a:rPr lang="en-US" altLang="zh-CN" dirty="0" smtClean="0">
                <a:latin typeface="Arial" pitchFamily="34" charset="0"/>
              </a:rPr>
              <a:t>Michael</a:t>
            </a:r>
            <a:r>
              <a:rPr lang="zh-CN" altLang="en-US" dirty="0" smtClean="0">
                <a:latin typeface="Arial" pitchFamily="34" charset="0"/>
              </a:rPr>
              <a:t>想知道载一个区域中最长底滑坡。区域由一个二维数组给出。数组的每个数字代表点的高度。下面是一个例子 </a:t>
            </a:r>
            <a:br>
              <a:rPr lang="zh-CN" altLang="en-US" dirty="0" smtClean="0">
                <a:latin typeface="Arial" pitchFamily="34" charset="0"/>
              </a:rPr>
            </a:br>
            <a:r>
              <a:rPr lang="en-US" altLang="zh-CN" dirty="0" smtClean="0">
                <a:latin typeface="Arial" pitchFamily="34" charset="0"/>
              </a:rPr>
              <a:t>1   2   3   4   5 </a:t>
            </a:r>
            <a:br>
              <a:rPr lang="en-US" altLang="zh-CN" dirty="0" smtClean="0">
                <a:latin typeface="Arial" pitchFamily="34" charset="0"/>
              </a:rPr>
            </a:br>
            <a:r>
              <a:rPr lang="en-US" altLang="zh-CN" dirty="0" smtClean="0">
                <a:latin typeface="Arial" pitchFamily="34" charset="0"/>
              </a:rPr>
              <a:t>16 17 18 19 6 </a:t>
            </a:r>
            <a:br>
              <a:rPr lang="en-US" altLang="zh-CN" dirty="0" smtClean="0">
                <a:latin typeface="Arial" pitchFamily="34" charset="0"/>
              </a:rPr>
            </a:br>
            <a:r>
              <a:rPr lang="en-US" altLang="zh-CN" dirty="0" smtClean="0">
                <a:latin typeface="Arial" pitchFamily="34" charset="0"/>
              </a:rPr>
              <a:t>15 24 25 20 7 </a:t>
            </a:r>
            <a:br>
              <a:rPr lang="en-US" altLang="zh-CN" dirty="0" smtClean="0">
                <a:latin typeface="Arial" pitchFamily="34" charset="0"/>
              </a:rPr>
            </a:br>
            <a:r>
              <a:rPr lang="en-US" altLang="zh-CN" dirty="0" smtClean="0">
                <a:latin typeface="Arial" pitchFamily="34" charset="0"/>
              </a:rPr>
              <a:t>14 23 22 21 8 </a:t>
            </a:r>
            <a:br>
              <a:rPr lang="en-US" altLang="zh-CN" dirty="0" smtClean="0">
                <a:latin typeface="Arial" pitchFamily="34" charset="0"/>
              </a:rPr>
            </a:br>
            <a:r>
              <a:rPr lang="en-US" altLang="zh-CN" dirty="0" smtClean="0">
                <a:latin typeface="Arial" pitchFamily="34" charset="0"/>
              </a:rPr>
              <a:t>13 12 11 10 9</a:t>
            </a:r>
            <a:br>
              <a:rPr lang="en-US" altLang="zh-CN" dirty="0" smtClean="0">
                <a:latin typeface="Arial" pitchFamily="34" charset="0"/>
              </a:rPr>
            </a:br>
            <a:r>
              <a:rPr lang="zh-CN" altLang="en-US" dirty="0" smtClean="0">
                <a:latin typeface="Arial" pitchFamily="34" charset="0"/>
              </a:rPr>
              <a:t>一个人可以从某个点滑向上下左右相邻四个点之一，当且仅当高度减小。在上面的例子中，一条可滑行的滑坡为</a:t>
            </a:r>
            <a:r>
              <a:rPr lang="en-US" altLang="zh-CN" dirty="0" smtClean="0">
                <a:latin typeface="Arial" pitchFamily="34" charset="0"/>
              </a:rPr>
              <a:t>24-17-16-1</a:t>
            </a:r>
            <a:r>
              <a:rPr lang="zh-CN" altLang="en-US" dirty="0" smtClean="0">
                <a:latin typeface="Arial" pitchFamily="34" charset="0"/>
              </a:rPr>
              <a:t>。当然</a:t>
            </a:r>
            <a:r>
              <a:rPr lang="en-US" altLang="zh-CN" dirty="0" smtClean="0">
                <a:latin typeface="Arial" pitchFamily="34" charset="0"/>
              </a:rPr>
              <a:t>25-24-23-...-3-2-1</a:t>
            </a:r>
            <a:r>
              <a:rPr lang="zh-CN" altLang="en-US" dirty="0" smtClean="0">
                <a:latin typeface="Arial" pitchFamily="34" charset="0"/>
              </a:rPr>
              <a:t>更长。事实上，这是最长的一条。</a:t>
            </a:r>
            <a:endParaRPr lang="zh-CN" altLang="en-US" dirty="0">
              <a:latin typeface="Arial" pitchFamily="34" charset="0"/>
            </a:endParaRPr>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716400" y="1386720"/>
              <a:ext cx="7033680" cy="1958760"/>
            </p14:xfrm>
          </p:contentPart>
        </mc:Choice>
        <mc:Fallback>
          <p:pic>
            <p:nvPicPr>
              <p:cNvPr id="4" name="墨迹 3"/>
              <p:cNvPicPr/>
              <p:nvPr/>
            </p:nvPicPr>
            <p:blipFill>
              <a:blip r:embed="rId3"/>
              <a:stretch>
                <a:fillRect/>
              </a:stretch>
            </p:blipFill>
            <p:spPr>
              <a:xfrm>
                <a:off x="707040" y="1377360"/>
                <a:ext cx="7052400" cy="1977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墨迹 4"/>
              <p14:cNvContentPartPr/>
              <p14:nvPr/>
            </p14:nvContentPartPr>
            <p14:xfrm>
              <a:off x="617760" y="3325320"/>
              <a:ext cx="2438280" cy="673200"/>
            </p14:xfrm>
          </p:contentPart>
        </mc:Choice>
        <mc:Fallback>
          <p:pic>
            <p:nvPicPr>
              <p:cNvPr id="5" name="墨迹 4"/>
              <p:cNvPicPr/>
              <p:nvPr/>
            </p:nvPicPr>
            <p:blipFill>
              <a:blip r:embed="rId5"/>
              <a:stretch>
                <a:fillRect/>
              </a:stretch>
            </p:blipFill>
            <p:spPr>
              <a:xfrm>
                <a:off x="601200" y="3308400"/>
                <a:ext cx="2462760" cy="707040"/>
              </a:xfrm>
              <a:prstGeom prst="rect">
                <a:avLst/>
              </a:prstGeom>
            </p:spPr>
          </p:pic>
        </mc:Fallback>
      </mc:AlternateContent>
    </p:spTree>
    <p:extLst>
      <p:ext uri="{BB962C8B-B14F-4D97-AF65-F5344CB8AC3E}">
        <p14:creationId xmlns:p14="http://schemas.microsoft.com/office/powerpoint/2010/main" val="1988835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00063" y="785813"/>
            <a:ext cx="7467600" cy="560387"/>
          </a:xfrm>
        </p:spPr>
        <p:txBody>
          <a:bodyPr>
            <a:noAutofit/>
          </a:bodyPr>
          <a:lstStyle/>
          <a:p>
            <a:pPr>
              <a:defRPr/>
            </a:pPr>
            <a:r>
              <a:rPr lang="zh-CN" altLang="en-US" dirty="0" smtClean="0"/>
              <a:t>例</a:t>
            </a:r>
            <a:r>
              <a:rPr lang="en-US" altLang="zh-CN" dirty="0" smtClean="0"/>
              <a:t>6</a:t>
            </a:r>
            <a:r>
              <a:rPr lang="zh-CN" altLang="en-US" dirty="0" smtClean="0"/>
              <a:t>：</a:t>
            </a:r>
            <a:r>
              <a:rPr lang="zh-CN" altLang="en-US" dirty="0" smtClean="0"/>
              <a:t>滑雪（</a:t>
            </a:r>
            <a:r>
              <a:rPr lang="en-US" altLang="zh-CN" dirty="0" smtClean="0"/>
              <a:t>poj1088</a:t>
            </a:r>
            <a:r>
              <a:rPr lang="zh-CN" altLang="en-US" dirty="0" smtClean="0"/>
              <a:t>）</a:t>
            </a:r>
          </a:p>
        </p:txBody>
      </p:sp>
      <p:sp>
        <p:nvSpPr>
          <p:cNvPr id="3" name="内容占位符 2"/>
          <p:cNvSpPr>
            <a:spLocks noGrp="1"/>
          </p:cNvSpPr>
          <p:nvPr>
            <p:ph idx="1"/>
          </p:nvPr>
        </p:nvSpPr>
        <p:spPr>
          <a:xfrm>
            <a:off x="428625" y="1500188"/>
            <a:ext cx="8072438" cy="4873625"/>
          </a:xfrm>
        </p:spPr>
        <p:txBody>
          <a:bodyPr>
            <a:normAutofit fontScale="92500" lnSpcReduction="20000"/>
          </a:bodyPr>
          <a:lstStyle/>
          <a:p>
            <a:pPr marL="274320" indent="-274320" eaLnBrk="1" fontAlgn="auto" hangingPunct="1">
              <a:spcAft>
                <a:spcPts val="0"/>
              </a:spcAft>
              <a:buClr>
                <a:schemeClr val="accent3"/>
              </a:buClr>
              <a:buFont typeface="Wingdings 2"/>
              <a:buChar char=""/>
              <a:defRPr/>
            </a:pP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第一步：确定状态</a:t>
            </a:r>
            <a:r>
              <a:rPr lang="en-US" altLang="zh-CN"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a:t>
            </a: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原问题是啥？子问题是啥？</a:t>
            </a:r>
            <a:endParaRPr lang="en-US" altLang="zh-CN"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endParaRPr>
          </a:p>
          <a:p>
            <a:pPr marL="274320" indent="-274320" eaLnBrk="1" fontAlgn="auto" hangingPunct="1">
              <a:spcAft>
                <a:spcPts val="0"/>
              </a:spcAft>
              <a:buClr>
                <a:schemeClr val="accent3"/>
              </a:buClr>
              <a:buFont typeface="Wingdings 2"/>
              <a:buChar char=""/>
              <a:defRPr/>
            </a:pPr>
            <a:r>
              <a:rPr lang="en-US" altLang="zh-CN" dirty="0" smtClean="0">
                <a:latin typeface="Arial" pitchFamily="34" charset="0"/>
              </a:rPr>
              <a:t>f[</a:t>
            </a:r>
            <a:r>
              <a:rPr lang="en-US" altLang="zh-CN" dirty="0" err="1" smtClean="0">
                <a:latin typeface="Arial" pitchFamily="34" charset="0"/>
              </a:rPr>
              <a:t>i</a:t>
            </a:r>
            <a:r>
              <a:rPr lang="en-US" altLang="zh-CN" dirty="0" smtClean="0">
                <a:latin typeface="Arial" pitchFamily="34" charset="0"/>
              </a:rPr>
              <a:t>][j]</a:t>
            </a:r>
            <a:r>
              <a:rPr lang="zh-CN" altLang="en-US" dirty="0" smtClean="0">
                <a:latin typeface="Arial" pitchFamily="34" charset="0"/>
              </a:rPr>
              <a:t>表示从（</a:t>
            </a:r>
            <a:r>
              <a:rPr lang="en-US" altLang="zh-CN" dirty="0" err="1" smtClean="0">
                <a:latin typeface="Arial" pitchFamily="34" charset="0"/>
              </a:rPr>
              <a:t>i</a:t>
            </a:r>
            <a:r>
              <a:rPr lang="zh-CN" altLang="en-US" dirty="0" smtClean="0">
                <a:latin typeface="Arial" pitchFamily="34" charset="0"/>
              </a:rPr>
              <a:t>，</a:t>
            </a:r>
            <a:r>
              <a:rPr lang="en-US" altLang="zh-CN" dirty="0" smtClean="0">
                <a:latin typeface="Arial" pitchFamily="34" charset="0"/>
              </a:rPr>
              <a:t>j</a:t>
            </a:r>
            <a:r>
              <a:rPr lang="zh-CN" altLang="en-US" dirty="0" smtClean="0">
                <a:latin typeface="Arial" pitchFamily="34" charset="0"/>
              </a:rPr>
              <a:t>）滑下的最长路径长度</a:t>
            </a:r>
            <a:endParaRPr lang="en-US" altLang="zh-CN" dirty="0" smtClean="0">
              <a:latin typeface="Arial" pitchFamily="34" charset="0"/>
            </a:endParaRPr>
          </a:p>
          <a:p>
            <a:pPr>
              <a:defRPr/>
            </a:pP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第二步：确定状态转移方程 </a:t>
            </a:r>
            <a:endParaRPr lang="en-US" altLang="zh-CN"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endParaRPr>
          </a:p>
          <a:p>
            <a:pPr>
              <a:buFont typeface="Wingdings 2"/>
              <a:buNone/>
              <a:defRPr/>
            </a:pPr>
            <a:r>
              <a:rPr lang="en-US" altLang="zh-CN" dirty="0" smtClean="0">
                <a:latin typeface="Arial" pitchFamily="34" charset="0"/>
              </a:rPr>
              <a:t>——</a:t>
            </a:r>
            <a:r>
              <a:rPr lang="zh-CN" altLang="en-US" dirty="0" smtClean="0">
                <a:latin typeface="Arial" pitchFamily="34" charset="0"/>
              </a:rPr>
              <a:t>由于</a:t>
            </a:r>
            <a:r>
              <a:rPr lang="en-US" altLang="zh-CN" dirty="0" smtClean="0">
                <a:latin typeface="Arial" pitchFamily="34" charset="0"/>
              </a:rPr>
              <a:t>f[</a:t>
            </a:r>
            <a:r>
              <a:rPr lang="en-US" altLang="zh-CN" dirty="0" err="1" smtClean="0">
                <a:latin typeface="Arial" pitchFamily="34" charset="0"/>
              </a:rPr>
              <a:t>i</a:t>
            </a:r>
            <a:r>
              <a:rPr lang="en-US" altLang="zh-CN" dirty="0" smtClean="0">
                <a:latin typeface="Arial" pitchFamily="34" charset="0"/>
              </a:rPr>
              <a:t>][j]</a:t>
            </a:r>
            <a:r>
              <a:rPr lang="zh-CN" altLang="en-US" dirty="0" smtClean="0">
                <a:latin typeface="Arial" pitchFamily="34" charset="0"/>
              </a:rPr>
              <a:t>由上下左右四个方向转移过来</a:t>
            </a:r>
            <a:endParaRPr lang="en-US" altLang="zh-CN" dirty="0" smtClean="0">
              <a:latin typeface="Arial" pitchFamily="34" charset="0"/>
            </a:endParaRPr>
          </a:p>
          <a:p>
            <a:pPr marL="274320" indent="-274320" eaLnBrk="1" fontAlgn="auto" hangingPunct="1">
              <a:spcAft>
                <a:spcPts val="0"/>
              </a:spcAft>
              <a:buClr>
                <a:schemeClr val="accent3"/>
              </a:buClr>
              <a:buFont typeface="Wingdings 2"/>
              <a:buChar char=""/>
              <a:defRPr/>
            </a:pPr>
            <a:r>
              <a:rPr lang="en-US" altLang="zh-CN" dirty="0" smtClean="0">
                <a:latin typeface="Arial" pitchFamily="34" charset="0"/>
              </a:rPr>
              <a:t>F[</a:t>
            </a:r>
            <a:r>
              <a:rPr lang="en-US" altLang="zh-CN" dirty="0" err="1" smtClean="0">
                <a:latin typeface="Arial" pitchFamily="34" charset="0"/>
              </a:rPr>
              <a:t>i</a:t>
            </a:r>
            <a:r>
              <a:rPr lang="en-US" altLang="zh-CN" dirty="0" smtClean="0">
                <a:latin typeface="Arial" pitchFamily="34" charset="0"/>
              </a:rPr>
              <a:t>][j] = max {f[</a:t>
            </a:r>
            <a:r>
              <a:rPr lang="en-US" altLang="zh-CN" dirty="0" err="1" smtClean="0">
                <a:latin typeface="Arial" pitchFamily="34" charset="0"/>
              </a:rPr>
              <a:t>i</a:t>
            </a:r>
            <a:r>
              <a:rPr lang="en-US" altLang="zh-CN" dirty="0" smtClean="0">
                <a:latin typeface="Arial" pitchFamily="34" charset="0"/>
              </a:rPr>
              <a:t>  - 1][j] + 1    (a[</a:t>
            </a:r>
            <a:r>
              <a:rPr lang="en-US" altLang="zh-CN" dirty="0" err="1" smtClean="0">
                <a:latin typeface="Arial" pitchFamily="34" charset="0"/>
              </a:rPr>
              <a:t>i</a:t>
            </a:r>
            <a:r>
              <a:rPr lang="en-US" altLang="zh-CN" dirty="0" smtClean="0">
                <a:latin typeface="Arial" pitchFamily="34" charset="0"/>
              </a:rPr>
              <a:t> - 1][j] &lt;a[</a:t>
            </a:r>
            <a:r>
              <a:rPr lang="en-US" altLang="zh-CN" dirty="0" err="1" smtClean="0">
                <a:latin typeface="Arial" pitchFamily="34" charset="0"/>
              </a:rPr>
              <a:t>i</a:t>
            </a:r>
            <a:r>
              <a:rPr lang="en-US" altLang="zh-CN" dirty="0" smtClean="0">
                <a:latin typeface="Arial" pitchFamily="34" charset="0"/>
              </a:rPr>
              <a:t>][j])</a:t>
            </a:r>
          </a:p>
          <a:p>
            <a:pPr marL="274320" indent="-274320" eaLnBrk="1" fontAlgn="auto" hangingPunct="1">
              <a:spcAft>
                <a:spcPts val="0"/>
              </a:spcAft>
              <a:buClr>
                <a:schemeClr val="accent3"/>
              </a:buClr>
              <a:buFont typeface="Wingdings 2"/>
              <a:buNone/>
              <a:defRPr/>
            </a:pPr>
            <a:r>
              <a:rPr lang="en-US" altLang="zh-CN" dirty="0" smtClean="0">
                <a:latin typeface="Arial" pitchFamily="34" charset="0"/>
              </a:rPr>
              <a:t>			   {f[</a:t>
            </a:r>
            <a:r>
              <a:rPr lang="en-US" altLang="zh-CN" dirty="0" err="1" smtClean="0">
                <a:latin typeface="Arial" pitchFamily="34" charset="0"/>
              </a:rPr>
              <a:t>i</a:t>
            </a:r>
            <a:r>
              <a:rPr lang="en-US" altLang="zh-CN" dirty="0" smtClean="0">
                <a:latin typeface="Arial" pitchFamily="34" charset="0"/>
              </a:rPr>
              <a:t> + 1][j] + 1    (a[</a:t>
            </a:r>
            <a:r>
              <a:rPr lang="en-US" altLang="zh-CN" dirty="0" err="1" smtClean="0">
                <a:latin typeface="Arial" pitchFamily="34" charset="0"/>
              </a:rPr>
              <a:t>i</a:t>
            </a:r>
            <a:r>
              <a:rPr lang="en-US" altLang="zh-CN" dirty="0" smtClean="0">
                <a:latin typeface="Arial" pitchFamily="34" charset="0"/>
              </a:rPr>
              <a:t> + 1][j] &lt;a[</a:t>
            </a:r>
            <a:r>
              <a:rPr lang="en-US" altLang="zh-CN" dirty="0" err="1" smtClean="0">
                <a:latin typeface="Arial" pitchFamily="34" charset="0"/>
              </a:rPr>
              <a:t>i</a:t>
            </a:r>
            <a:r>
              <a:rPr lang="en-US" altLang="zh-CN" dirty="0" smtClean="0">
                <a:latin typeface="Arial" pitchFamily="34" charset="0"/>
              </a:rPr>
              <a:t>][j])</a:t>
            </a:r>
            <a:endParaRPr lang="zh-CN" altLang="en-US" dirty="0" smtClean="0">
              <a:latin typeface="Arial" pitchFamily="34" charset="0"/>
            </a:endParaRPr>
          </a:p>
          <a:p>
            <a:pPr marL="274320" indent="-274320" eaLnBrk="1" fontAlgn="auto" hangingPunct="1">
              <a:spcAft>
                <a:spcPts val="0"/>
              </a:spcAft>
              <a:buClr>
                <a:schemeClr val="accent3"/>
              </a:buClr>
              <a:buFont typeface="Wingdings 2"/>
              <a:buNone/>
              <a:defRPr/>
            </a:pPr>
            <a:r>
              <a:rPr lang="en-US" altLang="zh-CN" dirty="0" smtClean="0">
                <a:latin typeface="Arial" pitchFamily="34" charset="0"/>
              </a:rPr>
              <a:t>			   {f[</a:t>
            </a:r>
            <a:r>
              <a:rPr lang="en-US" altLang="zh-CN" dirty="0" err="1" smtClean="0">
                <a:latin typeface="Arial" pitchFamily="34" charset="0"/>
              </a:rPr>
              <a:t>i</a:t>
            </a:r>
            <a:r>
              <a:rPr lang="en-US" altLang="zh-CN" dirty="0" smtClean="0">
                <a:latin typeface="Arial" pitchFamily="34" charset="0"/>
              </a:rPr>
              <a:t>][j - 1] + 1     (a[</a:t>
            </a:r>
            <a:r>
              <a:rPr lang="en-US" altLang="zh-CN" dirty="0" err="1" smtClean="0">
                <a:latin typeface="Arial" pitchFamily="34" charset="0"/>
              </a:rPr>
              <a:t>i</a:t>
            </a:r>
            <a:r>
              <a:rPr lang="en-US" altLang="zh-CN" dirty="0" smtClean="0">
                <a:latin typeface="Arial" pitchFamily="34" charset="0"/>
              </a:rPr>
              <a:t>][j - 1] &lt;a[</a:t>
            </a:r>
            <a:r>
              <a:rPr lang="en-US" altLang="zh-CN" dirty="0" err="1" smtClean="0">
                <a:latin typeface="Arial" pitchFamily="34" charset="0"/>
              </a:rPr>
              <a:t>i</a:t>
            </a:r>
            <a:r>
              <a:rPr lang="en-US" altLang="zh-CN" dirty="0" smtClean="0">
                <a:latin typeface="Arial" pitchFamily="34" charset="0"/>
              </a:rPr>
              <a:t>][j])</a:t>
            </a:r>
            <a:endParaRPr lang="zh-CN" altLang="en-US" dirty="0" smtClean="0">
              <a:latin typeface="Arial" pitchFamily="34" charset="0"/>
            </a:endParaRPr>
          </a:p>
          <a:p>
            <a:pPr marL="274320" indent="-274320" eaLnBrk="1" fontAlgn="auto" hangingPunct="1">
              <a:spcAft>
                <a:spcPts val="0"/>
              </a:spcAft>
              <a:buClr>
                <a:schemeClr val="accent3"/>
              </a:buClr>
              <a:buFont typeface="Wingdings 2"/>
              <a:buNone/>
              <a:defRPr/>
            </a:pPr>
            <a:r>
              <a:rPr lang="en-US" altLang="zh-CN" dirty="0" smtClean="0">
                <a:latin typeface="Arial" pitchFamily="34" charset="0"/>
              </a:rPr>
              <a:t>			   {f[</a:t>
            </a:r>
            <a:r>
              <a:rPr lang="en-US" altLang="zh-CN" dirty="0" err="1" smtClean="0">
                <a:latin typeface="Arial" pitchFamily="34" charset="0"/>
              </a:rPr>
              <a:t>i</a:t>
            </a:r>
            <a:r>
              <a:rPr lang="en-US" altLang="zh-CN" dirty="0" smtClean="0">
                <a:latin typeface="Arial" pitchFamily="34" charset="0"/>
              </a:rPr>
              <a:t>][j + 1] + 1    (a[</a:t>
            </a:r>
            <a:r>
              <a:rPr lang="en-US" altLang="zh-CN" dirty="0" err="1" smtClean="0">
                <a:latin typeface="Arial" pitchFamily="34" charset="0"/>
              </a:rPr>
              <a:t>i</a:t>
            </a:r>
            <a:r>
              <a:rPr lang="en-US" altLang="zh-CN" dirty="0" smtClean="0">
                <a:latin typeface="Arial" pitchFamily="34" charset="0"/>
              </a:rPr>
              <a:t>][j + 1] &lt;a[</a:t>
            </a:r>
            <a:r>
              <a:rPr lang="en-US" altLang="zh-CN" dirty="0" err="1" smtClean="0">
                <a:latin typeface="Arial" pitchFamily="34" charset="0"/>
              </a:rPr>
              <a:t>i</a:t>
            </a:r>
            <a:r>
              <a:rPr lang="en-US" altLang="zh-CN" dirty="0" smtClean="0">
                <a:latin typeface="Arial" pitchFamily="34" charset="0"/>
              </a:rPr>
              <a:t>][j])</a:t>
            </a:r>
          </a:p>
          <a:p>
            <a:pPr marL="274320" indent="-274320" eaLnBrk="1" fontAlgn="auto" hangingPunct="1">
              <a:spcAft>
                <a:spcPts val="0"/>
              </a:spcAft>
              <a:buClr>
                <a:schemeClr val="accent3"/>
              </a:buClr>
              <a:buFont typeface="Wingdings 2"/>
              <a:buNone/>
              <a:defRPr/>
            </a:pPr>
            <a:r>
              <a:rPr lang="en-US" altLang="zh-CN" dirty="0" smtClean="0">
                <a:latin typeface="Arial" pitchFamily="34" charset="0"/>
              </a:rPr>
              <a:t>    </a:t>
            </a:r>
            <a:r>
              <a:rPr lang="zh-CN" altLang="en-US" dirty="0" smtClean="0">
                <a:solidFill>
                  <a:srgbClr val="FF0000"/>
                </a:solidFill>
                <a:latin typeface="Arial" pitchFamily="34" charset="0"/>
              </a:rPr>
              <a:t>（初值）：</a:t>
            </a:r>
            <a:r>
              <a:rPr lang="en-US" altLang="zh-CN" dirty="0" smtClean="0">
                <a:solidFill>
                  <a:srgbClr val="FF0000"/>
                </a:solidFill>
                <a:latin typeface="Arial" pitchFamily="34" charset="0"/>
              </a:rPr>
              <a:t>f[</a:t>
            </a:r>
            <a:r>
              <a:rPr lang="en-US" altLang="zh-CN" dirty="0" err="1" smtClean="0">
                <a:solidFill>
                  <a:srgbClr val="FF0000"/>
                </a:solidFill>
                <a:latin typeface="Arial" pitchFamily="34" charset="0"/>
              </a:rPr>
              <a:t>i</a:t>
            </a:r>
            <a:r>
              <a:rPr lang="en-US" altLang="zh-CN" dirty="0" smtClean="0">
                <a:solidFill>
                  <a:srgbClr val="FF0000"/>
                </a:solidFill>
                <a:latin typeface="Arial" pitchFamily="34" charset="0"/>
              </a:rPr>
              <a:t>][j] = 0</a:t>
            </a:r>
            <a:endParaRPr lang="zh-CN" altLang="en-US" dirty="0" smtClean="0">
              <a:solidFill>
                <a:srgbClr val="FF0000"/>
              </a:solidFill>
              <a:latin typeface="Arial" pitchFamily="34" charset="0"/>
            </a:endParaRPr>
          </a:p>
          <a:p>
            <a:pPr>
              <a:defRPr/>
            </a:pP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第三步：考虑是否需要优化</a:t>
            </a:r>
            <a:endParaRPr lang="en-US" altLang="zh-CN"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endParaRPr>
          </a:p>
          <a:p>
            <a:pPr>
              <a:defRPr/>
            </a:pP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第四步：确定实现方法</a:t>
            </a:r>
            <a:endParaRPr lang="en-US" altLang="zh-CN" dirty="0" smtClean="0">
              <a:latin typeface="Arial" pitchFamily="34" charset="0"/>
            </a:endParaRPr>
          </a:p>
          <a:p>
            <a:pPr marL="274320" indent="-274320" eaLnBrk="1" fontAlgn="auto" hangingPunct="1">
              <a:spcAft>
                <a:spcPts val="0"/>
              </a:spcAft>
              <a:buClr>
                <a:schemeClr val="accent3"/>
              </a:buClr>
              <a:buFont typeface="Wingdings 2"/>
              <a:buChar char=""/>
              <a:defRPr/>
            </a:pPr>
            <a:r>
              <a:rPr lang="zh-CN" altLang="en-US" dirty="0" smtClean="0">
                <a:latin typeface="Arial" pitchFamily="34" charset="0"/>
              </a:rPr>
              <a:t>相信同学们已经看出问题了，我们没法通过递推的方式在算</a:t>
            </a:r>
            <a:r>
              <a:rPr lang="en-US" altLang="zh-CN" dirty="0" smtClean="0">
                <a:latin typeface="Arial" pitchFamily="34" charset="0"/>
              </a:rPr>
              <a:t>f[</a:t>
            </a:r>
            <a:r>
              <a:rPr lang="en-US" altLang="zh-CN" dirty="0" err="1" smtClean="0">
                <a:latin typeface="Arial" pitchFamily="34" charset="0"/>
              </a:rPr>
              <a:t>i</a:t>
            </a:r>
            <a:r>
              <a:rPr lang="en-US" altLang="zh-CN" dirty="0" smtClean="0">
                <a:latin typeface="Arial" pitchFamily="34" charset="0"/>
              </a:rPr>
              <a:t>][j]</a:t>
            </a:r>
            <a:r>
              <a:rPr lang="zh-CN" altLang="en-US" dirty="0" smtClean="0">
                <a:latin typeface="Arial" pitchFamily="34" charset="0"/>
              </a:rPr>
              <a:t>之前将他上下左右四个点的值都求出来！！！</a:t>
            </a:r>
            <a:endParaRPr lang="en-US" altLang="zh-CN" dirty="0" smtClean="0">
              <a:latin typeface="Arial" pitchFamily="34" charset="0"/>
            </a:endParaRPr>
          </a:p>
          <a:p>
            <a:pPr marL="274320" indent="-274320" eaLnBrk="1" fontAlgn="auto" hangingPunct="1">
              <a:spcAft>
                <a:spcPts val="0"/>
              </a:spcAft>
              <a:buClr>
                <a:schemeClr val="accent3"/>
              </a:buClr>
              <a:buFont typeface="Wingdings 2"/>
              <a:buChar char=""/>
              <a:defRPr/>
            </a:pPr>
            <a:endParaRPr lang="zh-CN" altLang="en-US" dirty="0">
              <a:latin typeface="Arial" pitchFamily="34" charset="0"/>
            </a:endParaRPr>
          </a:p>
        </p:txBody>
      </p:sp>
      <mc:AlternateContent xmlns:mc="http://schemas.openxmlformats.org/markup-compatibility/2006">
        <mc:Choice xmlns:p14="http://schemas.microsoft.com/office/powerpoint/2010/main" Requires="p14">
          <p:contentPart p14:bwMode="auto" r:id="rId2">
            <p14:nvContentPartPr>
              <p14:cNvPr id="2" name="墨迹 1"/>
              <p14:cNvContentPartPr/>
              <p14:nvPr/>
            </p14:nvContentPartPr>
            <p14:xfrm>
              <a:off x="2331720" y="2179440"/>
              <a:ext cx="3360960" cy="30600"/>
            </p14:xfrm>
          </p:contentPart>
        </mc:Choice>
        <mc:Fallback>
          <p:pic>
            <p:nvPicPr>
              <p:cNvPr id="2" name="墨迹 1"/>
              <p:cNvPicPr/>
              <p:nvPr/>
            </p:nvPicPr>
            <p:blipFill>
              <a:blip r:embed="rId3"/>
              <a:stretch>
                <a:fillRect/>
              </a:stretch>
            </p:blipFill>
            <p:spPr>
              <a:xfrm>
                <a:off x="2322360" y="2170080"/>
                <a:ext cx="3379680" cy="49320"/>
              </a:xfrm>
              <a:prstGeom prst="rect">
                <a:avLst/>
              </a:prstGeom>
            </p:spPr>
          </p:pic>
        </mc:Fallback>
      </mc:AlternateContent>
    </p:spTree>
    <p:extLst>
      <p:ext uri="{BB962C8B-B14F-4D97-AF65-F5344CB8AC3E}">
        <p14:creationId xmlns:p14="http://schemas.microsoft.com/office/powerpoint/2010/main" val="24372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例</a:t>
            </a:r>
            <a:r>
              <a:rPr lang="en-US" altLang="zh-CN" dirty="0"/>
              <a:t>7</a:t>
            </a:r>
            <a:r>
              <a:rPr lang="zh-CN" altLang="en-US" dirty="0" smtClean="0"/>
              <a:t>：最大子</a:t>
            </a:r>
            <a:r>
              <a:rPr lang="zh-CN" altLang="en-US" dirty="0"/>
              <a:t>串</a:t>
            </a:r>
            <a:r>
              <a:rPr lang="zh-CN" altLang="en-US" dirty="0" smtClean="0"/>
              <a:t>和</a:t>
            </a:r>
            <a:endParaRPr lang="zh-CN" altLang="en-US" sz="4400" dirty="0"/>
          </a:p>
        </p:txBody>
      </p:sp>
      <p:sp>
        <p:nvSpPr>
          <p:cNvPr id="3" name="内容占位符 2"/>
          <p:cNvSpPr>
            <a:spLocks noGrp="1"/>
          </p:cNvSpPr>
          <p:nvPr>
            <p:ph idx="1"/>
          </p:nvPr>
        </p:nvSpPr>
        <p:spPr/>
        <p:txBody>
          <a:bodyPr/>
          <a:lstStyle/>
          <a:p>
            <a:r>
              <a:rPr lang="zh-CN" altLang="en-US" dirty="0" smtClean="0">
                <a:latin typeface="Arial" charset="0"/>
              </a:rPr>
              <a:t>题意：给你一个有正有负的序列，求一个</a:t>
            </a:r>
            <a:r>
              <a:rPr lang="en-US" altLang="zh-CN" dirty="0" smtClean="0">
                <a:latin typeface="Arial" charset="0"/>
              </a:rPr>
              <a:t>=</a:t>
            </a:r>
            <a:r>
              <a:rPr lang="zh-CN" altLang="en-US" dirty="0" smtClean="0">
                <a:latin typeface="Arial" charset="0"/>
              </a:rPr>
              <a:t>子串（连续的一段），使其和最大！</a:t>
            </a:r>
            <a:endParaRPr lang="en-US" altLang="zh-CN" dirty="0" smtClean="0">
              <a:latin typeface="Arial" charset="0"/>
            </a:endParaRPr>
          </a:p>
          <a:p>
            <a:r>
              <a:rPr lang="zh-CN" altLang="en-US" dirty="0" smtClean="0">
                <a:latin typeface="Arial" charset="0"/>
              </a:rPr>
              <a:t>样例输入：</a:t>
            </a:r>
            <a:r>
              <a:rPr lang="zh-CN" altLang="en-US" dirty="0" smtClean="0"/>
              <a:t> </a:t>
            </a:r>
            <a:r>
              <a:rPr lang="en-US" altLang="zh-CN" dirty="0" smtClean="0"/>
              <a:t>-</a:t>
            </a:r>
            <a:r>
              <a:rPr lang="en-US" altLang="zh-CN" dirty="0" smtClean="0">
                <a:latin typeface="+mj-lt"/>
              </a:rPr>
              <a:t>5 6 -1 5 4 -7</a:t>
            </a:r>
          </a:p>
          <a:p>
            <a:r>
              <a:rPr lang="zh-CN" altLang="en-US" dirty="0" smtClean="0">
                <a:latin typeface="Arial" charset="0"/>
              </a:rPr>
              <a:t>样例输出</a:t>
            </a:r>
            <a:r>
              <a:rPr lang="zh-CN" altLang="en-US" dirty="0" smtClean="0">
                <a:latin typeface="+mj-lt"/>
              </a:rPr>
              <a:t>：</a:t>
            </a:r>
            <a:r>
              <a:rPr lang="en-US" altLang="zh-CN" dirty="0" smtClean="0">
                <a:latin typeface="+mj-lt"/>
              </a:rPr>
              <a:t> 14</a:t>
            </a:r>
            <a:endParaRPr lang="zh-CN" altLang="en-US" dirty="0">
              <a:latin typeface="+mj-lt"/>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00063" y="785813"/>
            <a:ext cx="7467600" cy="560387"/>
          </a:xfrm>
        </p:spPr>
        <p:txBody>
          <a:bodyPr>
            <a:noAutofit/>
          </a:bodyPr>
          <a:lstStyle/>
          <a:p>
            <a:pPr>
              <a:defRPr/>
            </a:pPr>
            <a:r>
              <a:rPr lang="zh-CN" altLang="en-US" dirty="0"/>
              <a:t>例</a:t>
            </a:r>
            <a:r>
              <a:rPr lang="en-US" altLang="zh-CN" dirty="0"/>
              <a:t>7</a:t>
            </a:r>
            <a:r>
              <a:rPr lang="zh-CN" altLang="en-US" dirty="0"/>
              <a:t>：最大子串和</a:t>
            </a:r>
            <a:endParaRPr lang="zh-CN" altLang="en-US" dirty="0" smtClean="0"/>
          </a:p>
        </p:txBody>
      </p:sp>
      <p:sp>
        <p:nvSpPr>
          <p:cNvPr id="3" name="内容占位符 2"/>
          <p:cNvSpPr>
            <a:spLocks noGrp="1"/>
          </p:cNvSpPr>
          <p:nvPr>
            <p:ph idx="1"/>
          </p:nvPr>
        </p:nvSpPr>
        <p:spPr>
          <a:xfrm>
            <a:off x="395536" y="1412776"/>
            <a:ext cx="8072438" cy="4873625"/>
          </a:xfrm>
        </p:spPr>
        <p:txBody>
          <a:bodyPr>
            <a:normAutofit/>
          </a:bodyPr>
          <a:lstStyle/>
          <a:p>
            <a:pPr marL="274320" indent="-274320" eaLnBrk="1" fontAlgn="auto" hangingPunct="1">
              <a:spcAft>
                <a:spcPts val="0"/>
              </a:spcAft>
              <a:buClr>
                <a:schemeClr val="accent3"/>
              </a:buClr>
              <a:buFont typeface="Wingdings 2"/>
              <a:buChar char=""/>
              <a:defRPr/>
            </a:pP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第一步：确定状态</a:t>
            </a:r>
            <a:r>
              <a:rPr lang="en-US" altLang="zh-CN"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a:t>
            </a: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原问题是啥？子问题是啥？</a:t>
            </a:r>
            <a:endParaRPr lang="en-US" altLang="zh-CN"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endParaRPr>
          </a:p>
          <a:p>
            <a:pPr marL="274320" indent="-274320" eaLnBrk="1" fontAlgn="auto" hangingPunct="1">
              <a:spcAft>
                <a:spcPts val="0"/>
              </a:spcAft>
              <a:buClr>
                <a:schemeClr val="accent3"/>
              </a:buClr>
              <a:buFont typeface="Wingdings 2"/>
              <a:buChar char=""/>
              <a:defRPr/>
            </a:pPr>
            <a:r>
              <a:rPr lang="en-US" altLang="zh-CN" dirty="0" smtClean="0">
                <a:latin typeface="Arial" pitchFamily="34" charset="0"/>
              </a:rPr>
              <a:t>f[</a:t>
            </a:r>
            <a:r>
              <a:rPr lang="en-US" altLang="zh-CN" dirty="0" err="1" smtClean="0">
                <a:latin typeface="Arial" pitchFamily="34" charset="0"/>
              </a:rPr>
              <a:t>i</a:t>
            </a:r>
            <a:r>
              <a:rPr lang="en-US" altLang="zh-CN" dirty="0" smtClean="0">
                <a:latin typeface="Arial" pitchFamily="34" charset="0"/>
              </a:rPr>
              <a:t>]</a:t>
            </a:r>
            <a:r>
              <a:rPr lang="zh-CN" altLang="en-US" dirty="0" smtClean="0">
                <a:latin typeface="Arial" pitchFamily="34" charset="0"/>
              </a:rPr>
              <a:t>前</a:t>
            </a:r>
            <a:r>
              <a:rPr lang="en-US" altLang="zh-CN" dirty="0" err="1" smtClean="0">
                <a:latin typeface="Arial" pitchFamily="34" charset="0"/>
              </a:rPr>
              <a:t>i</a:t>
            </a:r>
            <a:r>
              <a:rPr lang="zh-CN" altLang="en-US" dirty="0" smtClean="0">
                <a:latin typeface="Arial" pitchFamily="34" charset="0"/>
              </a:rPr>
              <a:t>个数的最大子串和</a:t>
            </a:r>
            <a:r>
              <a:rPr lang="en-US" altLang="zh-CN" dirty="0" smtClean="0">
                <a:latin typeface="Arial" pitchFamily="34" charset="0"/>
              </a:rPr>
              <a:t>——</a:t>
            </a:r>
            <a:r>
              <a:rPr lang="zh-CN" altLang="en-US" dirty="0" smtClean="0">
                <a:latin typeface="Arial" pitchFamily="34" charset="0"/>
              </a:rPr>
              <a:t>出现了和前一个题一样的问题</a:t>
            </a:r>
            <a:endParaRPr lang="en-US" altLang="zh-CN" dirty="0" smtClean="0">
              <a:latin typeface="Arial" pitchFamily="34" charset="0"/>
            </a:endParaRPr>
          </a:p>
          <a:p>
            <a:pPr>
              <a:defRPr/>
            </a:pPr>
            <a:r>
              <a:rPr lang="zh-CN" altLang="en-US" dirty="0">
                <a:latin typeface="Arial" pitchFamily="34" charset="0"/>
              </a:rPr>
              <a:t>用</a:t>
            </a:r>
            <a:r>
              <a:rPr lang="en-US" altLang="zh-CN" dirty="0">
                <a:latin typeface="Arial" pitchFamily="34" charset="0"/>
              </a:rPr>
              <a:t>f[</a:t>
            </a:r>
            <a:r>
              <a:rPr lang="en-US" altLang="zh-CN" dirty="0" err="1">
                <a:latin typeface="Arial" pitchFamily="34" charset="0"/>
              </a:rPr>
              <a:t>i</a:t>
            </a:r>
            <a:r>
              <a:rPr lang="en-US" altLang="zh-CN" dirty="0">
                <a:latin typeface="Arial" pitchFamily="34" charset="0"/>
              </a:rPr>
              <a:t>]</a:t>
            </a:r>
            <a:r>
              <a:rPr lang="zh-CN" altLang="en-US" dirty="0">
                <a:latin typeface="Arial" pitchFamily="34" charset="0"/>
              </a:rPr>
              <a:t>表示一定要选第</a:t>
            </a:r>
            <a:r>
              <a:rPr lang="en-US" altLang="zh-CN" dirty="0" err="1">
                <a:latin typeface="Arial" pitchFamily="34" charset="0"/>
              </a:rPr>
              <a:t>i</a:t>
            </a:r>
            <a:r>
              <a:rPr lang="zh-CN" altLang="en-US" dirty="0">
                <a:latin typeface="Arial" pitchFamily="34" charset="0"/>
              </a:rPr>
              <a:t>个数的情况下前</a:t>
            </a:r>
            <a:r>
              <a:rPr lang="en-US" altLang="zh-CN" dirty="0" err="1">
                <a:latin typeface="Arial" pitchFamily="34" charset="0"/>
              </a:rPr>
              <a:t>i</a:t>
            </a:r>
            <a:r>
              <a:rPr lang="zh-CN" altLang="en-US" dirty="0">
                <a:latin typeface="Arial" pitchFamily="34" charset="0"/>
              </a:rPr>
              <a:t>个数的最大子串和（选第</a:t>
            </a:r>
            <a:r>
              <a:rPr lang="en-US" altLang="zh-CN" dirty="0" err="1">
                <a:latin typeface="Arial" pitchFamily="34" charset="0"/>
              </a:rPr>
              <a:t>i</a:t>
            </a:r>
            <a:r>
              <a:rPr lang="zh-CN" altLang="en-US" dirty="0">
                <a:latin typeface="Arial" pitchFamily="34" charset="0"/>
              </a:rPr>
              <a:t>个数和其左边连续的若干个</a:t>
            </a:r>
            <a:r>
              <a:rPr lang="zh-CN" altLang="en-US" dirty="0" smtClean="0">
                <a:latin typeface="Arial" pitchFamily="34" charset="0"/>
              </a:rPr>
              <a:t>）</a:t>
            </a:r>
            <a:endParaRPr lang="en-US" altLang="zh-CN" dirty="0" smtClean="0">
              <a:latin typeface="Arial" pitchFamily="34" charset="0"/>
            </a:endParaRPr>
          </a:p>
          <a:p>
            <a:pPr marL="274320" indent="-274320" eaLnBrk="1" fontAlgn="auto" hangingPunct="1">
              <a:spcAft>
                <a:spcPts val="0"/>
              </a:spcAft>
              <a:buClr>
                <a:schemeClr val="accent3"/>
              </a:buClr>
              <a:buFont typeface="Wingdings 2"/>
              <a:buChar char=""/>
              <a:defRPr/>
            </a:pP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第二步：确定状态转移方程 </a:t>
            </a:r>
            <a:endParaRPr lang="en-US" altLang="zh-CN"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endParaRPr>
          </a:p>
          <a:p>
            <a:pPr>
              <a:defRPr/>
            </a:pPr>
            <a:r>
              <a:rPr lang="en-US" altLang="zh-CN" dirty="0">
                <a:latin typeface="Arial" pitchFamily="34" charset="0"/>
              </a:rPr>
              <a:t>f[</a:t>
            </a:r>
            <a:r>
              <a:rPr lang="en-US" altLang="zh-CN" dirty="0" err="1">
                <a:latin typeface="Arial" pitchFamily="34" charset="0"/>
              </a:rPr>
              <a:t>i</a:t>
            </a:r>
            <a:r>
              <a:rPr lang="en-US" altLang="zh-CN" dirty="0">
                <a:latin typeface="Arial" pitchFamily="34" charset="0"/>
              </a:rPr>
              <a:t>] =max(f[</a:t>
            </a:r>
            <a:r>
              <a:rPr lang="en-US" altLang="zh-CN" dirty="0" err="1">
                <a:latin typeface="Arial" pitchFamily="34" charset="0"/>
              </a:rPr>
              <a:t>i</a:t>
            </a:r>
            <a:r>
              <a:rPr lang="en-US" altLang="zh-CN" dirty="0">
                <a:latin typeface="Arial" pitchFamily="34" charset="0"/>
              </a:rPr>
              <a:t> - 1]+a[</a:t>
            </a:r>
            <a:r>
              <a:rPr lang="en-US" altLang="zh-CN" dirty="0" err="1">
                <a:latin typeface="Arial" pitchFamily="34" charset="0"/>
              </a:rPr>
              <a:t>i</a:t>
            </a:r>
            <a:r>
              <a:rPr lang="en-US" altLang="zh-CN" dirty="0">
                <a:latin typeface="Arial" pitchFamily="34" charset="0"/>
              </a:rPr>
              <a:t>], a[</a:t>
            </a:r>
            <a:r>
              <a:rPr lang="en-US" altLang="zh-CN" dirty="0" err="1">
                <a:latin typeface="Arial" pitchFamily="34" charset="0"/>
              </a:rPr>
              <a:t>i</a:t>
            </a:r>
            <a:r>
              <a:rPr lang="en-US" altLang="zh-CN" dirty="0" smtClean="0">
                <a:latin typeface="Arial" pitchFamily="34" charset="0"/>
              </a:rPr>
              <a:t>])</a:t>
            </a:r>
            <a:endParaRPr lang="en-US" altLang="zh-CN"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endParaRPr>
          </a:p>
          <a:p>
            <a:pPr>
              <a:defRPr/>
            </a:pP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第三步：考虑是否需要优化</a:t>
            </a:r>
            <a:endParaRPr lang="en-US" altLang="zh-CN"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endParaRPr>
          </a:p>
          <a:p>
            <a:pPr>
              <a:defRPr/>
            </a:pPr>
            <a:r>
              <a:rPr lang="en-US" altLang="zh-CN" dirty="0">
                <a:latin typeface="Arial" pitchFamily="34" charset="0"/>
              </a:rPr>
              <a:t>O</a:t>
            </a:r>
            <a:r>
              <a:rPr lang="zh-CN" altLang="en-US" dirty="0">
                <a:latin typeface="Arial" pitchFamily="34" charset="0"/>
              </a:rPr>
              <a:t>（</a:t>
            </a:r>
            <a:r>
              <a:rPr lang="en-US" altLang="zh-CN" dirty="0">
                <a:latin typeface="Arial" pitchFamily="34" charset="0"/>
              </a:rPr>
              <a:t>N</a:t>
            </a:r>
            <a:r>
              <a:rPr lang="zh-CN" altLang="en-US" dirty="0">
                <a:latin typeface="Arial" pitchFamily="34" charset="0"/>
              </a:rPr>
              <a:t>）</a:t>
            </a:r>
            <a:endParaRPr lang="en-US" altLang="zh-CN" dirty="0">
              <a:latin typeface="Arial" pitchFamily="34" charset="0"/>
            </a:endParaRPr>
          </a:p>
          <a:p>
            <a:pPr>
              <a:defRPr/>
            </a:pP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第四步：确定实现方法</a:t>
            </a:r>
            <a:endParaRPr lang="en-US" altLang="zh-CN" dirty="0" smtClean="0">
              <a:latin typeface="Arial" pitchFamily="34" charset="0"/>
            </a:endParaRPr>
          </a:p>
          <a:p>
            <a:pPr marL="274320" indent="-274320" eaLnBrk="1" fontAlgn="auto" hangingPunct="1">
              <a:spcAft>
                <a:spcPts val="0"/>
              </a:spcAft>
              <a:buClr>
                <a:schemeClr val="accent3"/>
              </a:buClr>
              <a:buFont typeface="Wingdings 2"/>
              <a:buChar char=""/>
              <a:defRPr/>
            </a:pPr>
            <a:endParaRPr lang="zh-CN" altLang="en-US" dirty="0">
              <a:latin typeface="Arial" pitchFamily="34" charset="0"/>
            </a:endParaRPr>
          </a:p>
        </p:txBody>
      </p:sp>
    </p:spTree>
    <p:extLst>
      <p:ext uri="{BB962C8B-B14F-4D97-AF65-F5344CB8AC3E}">
        <p14:creationId xmlns:p14="http://schemas.microsoft.com/office/powerpoint/2010/main" val="352952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例</a:t>
            </a:r>
            <a:r>
              <a:rPr lang="en-US" altLang="zh-CN" dirty="0"/>
              <a:t>8</a:t>
            </a:r>
            <a:r>
              <a:rPr lang="zh-CN" altLang="en-US" dirty="0" smtClean="0"/>
              <a:t>：最长公共子序列</a:t>
            </a:r>
          </a:p>
        </p:txBody>
      </p:sp>
      <p:sp>
        <p:nvSpPr>
          <p:cNvPr id="4" name="内容占位符 3"/>
          <p:cNvSpPr>
            <a:spLocks noGrp="1"/>
          </p:cNvSpPr>
          <p:nvPr>
            <p:ph idx="1"/>
          </p:nvPr>
        </p:nvSpPr>
        <p:spPr/>
        <p:txBody>
          <a:bodyPr>
            <a:normAutofit/>
          </a:bodyPr>
          <a:lstStyle/>
          <a:p>
            <a:pPr>
              <a:lnSpc>
                <a:spcPct val="80000"/>
              </a:lnSpc>
            </a:pPr>
            <a:r>
              <a:rPr lang="zh-CN" altLang="en-US" dirty="0">
                <a:latin typeface="Arial" charset="0"/>
              </a:rPr>
              <a:t>给定两个序列</a:t>
            </a:r>
            <a:r>
              <a:rPr lang="en-US" altLang="zh-CN" dirty="0">
                <a:latin typeface="Arial" charset="0"/>
              </a:rPr>
              <a:t>X</a:t>
            </a:r>
            <a:r>
              <a:rPr lang="zh-CN" altLang="en-US" dirty="0">
                <a:latin typeface="Arial" charset="0"/>
              </a:rPr>
              <a:t>和</a:t>
            </a:r>
            <a:r>
              <a:rPr lang="en-US" altLang="zh-CN" dirty="0">
                <a:latin typeface="Arial" charset="0"/>
              </a:rPr>
              <a:t>Y，</a:t>
            </a:r>
            <a:r>
              <a:rPr lang="zh-CN" altLang="en-US" dirty="0">
                <a:latin typeface="Arial" charset="0"/>
              </a:rPr>
              <a:t>当另一序列</a:t>
            </a:r>
            <a:r>
              <a:rPr lang="en-US" altLang="zh-CN" dirty="0">
                <a:latin typeface="Arial" charset="0"/>
              </a:rPr>
              <a:t>Z</a:t>
            </a:r>
            <a:r>
              <a:rPr lang="zh-CN" altLang="en-US" dirty="0">
                <a:latin typeface="Arial" charset="0"/>
              </a:rPr>
              <a:t>既是</a:t>
            </a:r>
            <a:r>
              <a:rPr lang="en-US" altLang="zh-CN" dirty="0">
                <a:latin typeface="Arial" charset="0"/>
              </a:rPr>
              <a:t>X</a:t>
            </a:r>
            <a:r>
              <a:rPr lang="zh-CN" altLang="en-US" dirty="0">
                <a:latin typeface="Arial" charset="0"/>
              </a:rPr>
              <a:t>的子序列又是</a:t>
            </a:r>
            <a:r>
              <a:rPr lang="en-US" altLang="zh-CN" dirty="0">
                <a:latin typeface="Arial" charset="0"/>
              </a:rPr>
              <a:t>Y</a:t>
            </a:r>
            <a:r>
              <a:rPr lang="zh-CN" altLang="en-US" dirty="0">
                <a:latin typeface="Arial" charset="0"/>
              </a:rPr>
              <a:t>的子序列时，称</a:t>
            </a:r>
            <a:r>
              <a:rPr lang="en-US" altLang="zh-CN" dirty="0">
                <a:latin typeface="Arial" charset="0"/>
              </a:rPr>
              <a:t>Z</a:t>
            </a:r>
            <a:r>
              <a:rPr lang="zh-CN" altLang="en-US" dirty="0">
                <a:latin typeface="Arial" charset="0"/>
              </a:rPr>
              <a:t>是序列</a:t>
            </a:r>
            <a:r>
              <a:rPr lang="en-US" altLang="zh-CN" dirty="0">
                <a:latin typeface="Arial" charset="0"/>
              </a:rPr>
              <a:t>X</a:t>
            </a:r>
            <a:r>
              <a:rPr lang="zh-CN" altLang="en-US" dirty="0">
                <a:latin typeface="Arial" charset="0"/>
              </a:rPr>
              <a:t>和</a:t>
            </a:r>
            <a:r>
              <a:rPr lang="en-US" altLang="zh-CN" dirty="0">
                <a:latin typeface="Arial" charset="0"/>
              </a:rPr>
              <a:t>Y</a:t>
            </a:r>
            <a:r>
              <a:rPr lang="zh-CN" altLang="en-US" dirty="0">
                <a:latin typeface="Arial" charset="0"/>
              </a:rPr>
              <a:t>的公共子序列。</a:t>
            </a:r>
          </a:p>
          <a:p>
            <a:pPr>
              <a:lnSpc>
                <a:spcPct val="80000"/>
              </a:lnSpc>
            </a:pPr>
            <a:r>
              <a:rPr lang="zh-CN" altLang="en-US" dirty="0">
                <a:latin typeface="Arial" charset="0"/>
              </a:rPr>
              <a:t>最长公共子序列:公共子序列中长度最长的子序列。</a:t>
            </a:r>
            <a:endParaRPr lang="en-US" altLang="zh-CN" dirty="0">
              <a:latin typeface="Arial" charset="0"/>
            </a:endParaRPr>
          </a:p>
          <a:p>
            <a:pPr>
              <a:lnSpc>
                <a:spcPct val="80000"/>
              </a:lnSpc>
            </a:pPr>
            <a:r>
              <a:rPr lang="zh-CN" altLang="en-US" dirty="0">
                <a:latin typeface="Arial" charset="0"/>
              </a:rPr>
              <a:t>给定两个序列</a:t>
            </a:r>
            <a:r>
              <a:rPr lang="en-US" altLang="zh-CN" dirty="0">
                <a:latin typeface="Arial" charset="0"/>
              </a:rPr>
              <a:t>X={x1,x2,…,</a:t>
            </a:r>
            <a:r>
              <a:rPr lang="en-US" altLang="zh-CN" dirty="0" err="1">
                <a:latin typeface="Arial" charset="0"/>
              </a:rPr>
              <a:t>xm</a:t>
            </a:r>
            <a:r>
              <a:rPr lang="en-US" altLang="zh-CN" dirty="0">
                <a:latin typeface="Arial" charset="0"/>
              </a:rPr>
              <a:t>}</a:t>
            </a:r>
            <a:r>
              <a:rPr lang="zh-CN" altLang="en-US" dirty="0">
                <a:latin typeface="Arial" charset="0"/>
              </a:rPr>
              <a:t>和</a:t>
            </a:r>
            <a:r>
              <a:rPr lang="en-US" altLang="zh-CN" dirty="0">
                <a:latin typeface="Arial" charset="0"/>
              </a:rPr>
              <a:t>Y={y1,y2,…, </a:t>
            </a:r>
            <a:r>
              <a:rPr lang="en-US" altLang="zh-CN" dirty="0" err="1">
                <a:latin typeface="Arial" charset="0"/>
              </a:rPr>
              <a:t>yn</a:t>
            </a:r>
            <a:r>
              <a:rPr lang="en-US" altLang="zh-CN" dirty="0">
                <a:latin typeface="Arial" charset="0"/>
              </a:rPr>
              <a:t>}，</a:t>
            </a:r>
            <a:r>
              <a:rPr lang="zh-CN" altLang="en-US" dirty="0">
                <a:latin typeface="Arial" charset="0"/>
              </a:rPr>
              <a:t>找出</a:t>
            </a:r>
            <a:r>
              <a:rPr lang="en-US" altLang="zh-CN" dirty="0">
                <a:latin typeface="Arial" charset="0"/>
              </a:rPr>
              <a:t>X</a:t>
            </a:r>
            <a:r>
              <a:rPr lang="zh-CN" altLang="en-US" dirty="0">
                <a:latin typeface="Arial" charset="0"/>
              </a:rPr>
              <a:t>和</a:t>
            </a:r>
            <a:r>
              <a:rPr lang="en-US" altLang="zh-CN" dirty="0">
                <a:latin typeface="Arial" charset="0"/>
              </a:rPr>
              <a:t>Y</a:t>
            </a:r>
            <a:r>
              <a:rPr lang="zh-CN" altLang="en-US" dirty="0">
                <a:latin typeface="Arial" charset="0"/>
              </a:rPr>
              <a:t>的一个最长公共子序列。</a:t>
            </a:r>
          </a:p>
          <a:p>
            <a:r>
              <a:rPr lang="zh-CN" altLang="en-US" dirty="0">
                <a:latin typeface="Arial" charset="0"/>
              </a:rPr>
              <a:t>样例输入：</a:t>
            </a:r>
            <a:r>
              <a:rPr lang="en-US" dirty="0" err="1">
                <a:latin typeface="Arial" charset="0"/>
              </a:rPr>
              <a:t>abcfbc</a:t>
            </a:r>
            <a:r>
              <a:rPr lang="en-US" dirty="0">
                <a:latin typeface="Arial" charset="0"/>
              </a:rPr>
              <a:t> </a:t>
            </a:r>
          </a:p>
          <a:p>
            <a:r>
              <a:rPr lang="en-US" dirty="0">
                <a:latin typeface="Arial" charset="0"/>
              </a:rPr>
              <a:t>                  </a:t>
            </a:r>
            <a:r>
              <a:rPr lang="en-US" dirty="0" err="1" smtClean="0">
                <a:latin typeface="Arial" charset="0"/>
              </a:rPr>
              <a:t>abfcab</a:t>
            </a:r>
            <a:r>
              <a:rPr lang="en-US" dirty="0" smtClean="0">
                <a:latin typeface="Arial" charset="0"/>
              </a:rPr>
              <a:t> </a:t>
            </a:r>
            <a:endParaRPr lang="en-US" dirty="0">
              <a:latin typeface="Arial" charset="0"/>
            </a:endParaRPr>
          </a:p>
          <a:p>
            <a:r>
              <a:rPr lang="zh-CN" altLang="en-US" dirty="0">
                <a:latin typeface="Arial" charset="0"/>
              </a:rPr>
              <a:t>样例输出：</a:t>
            </a:r>
            <a:r>
              <a:rPr lang="en-US" altLang="zh-CN" dirty="0">
                <a:latin typeface="Arial" charset="0"/>
              </a:rPr>
              <a:t>4</a:t>
            </a:r>
            <a:endParaRPr lang="zh-CN" altLang="en-US" dirty="0">
              <a:latin typeface="Arial"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1500174"/>
            <a:ext cx="8401080" cy="4929222"/>
          </a:xfrm>
        </p:spPr>
        <p:txBody>
          <a:bodyPr>
            <a:normAutofit/>
          </a:bodyPr>
          <a:lstStyle/>
          <a:p>
            <a:pPr>
              <a:defRPr/>
            </a:pPr>
            <a:r>
              <a:rPr lang="zh-CN" altLang="en-US" b="1" dirty="0">
                <a:solidFill>
                  <a:srgbClr val="FF33CC"/>
                </a:solidFill>
                <a:effectLst>
                  <a:outerShdw blurRad="38100" dist="38100" dir="2700000" algn="tl">
                    <a:srgbClr val="000000">
                      <a:alpha val="43137"/>
                    </a:srgbClr>
                  </a:outerShdw>
                </a:effectLst>
                <a:latin typeface="楷体" pitchFamily="49" charset="-122"/>
                <a:ea typeface="楷体" pitchFamily="49" charset="-122"/>
              </a:rPr>
              <a:t>第一步：确定状态</a:t>
            </a:r>
            <a:r>
              <a:rPr lang="en-US" altLang="zh-CN" b="1" dirty="0">
                <a:solidFill>
                  <a:srgbClr val="FF33CC"/>
                </a:solidFill>
                <a:effectLst>
                  <a:outerShdw blurRad="38100" dist="38100" dir="2700000" algn="tl">
                    <a:srgbClr val="000000">
                      <a:alpha val="43137"/>
                    </a:srgbClr>
                  </a:outerShdw>
                </a:effectLst>
                <a:latin typeface="楷体" pitchFamily="49" charset="-122"/>
                <a:ea typeface="楷体" pitchFamily="49" charset="-122"/>
              </a:rPr>
              <a:t>——</a:t>
            </a:r>
            <a:r>
              <a:rPr lang="zh-CN" altLang="en-US" b="1" dirty="0">
                <a:solidFill>
                  <a:srgbClr val="FF33CC"/>
                </a:solidFill>
                <a:effectLst>
                  <a:outerShdw blurRad="38100" dist="38100" dir="2700000" algn="tl">
                    <a:srgbClr val="000000">
                      <a:alpha val="43137"/>
                    </a:srgbClr>
                  </a:outerShdw>
                </a:effectLst>
                <a:latin typeface="楷体" pitchFamily="49" charset="-122"/>
                <a:ea typeface="楷体" pitchFamily="49" charset="-122"/>
              </a:rPr>
              <a:t>原问题是啥？子问题是啥？</a:t>
            </a:r>
            <a:endParaRPr lang="en-US" altLang="zh-CN" b="1" dirty="0">
              <a:solidFill>
                <a:srgbClr val="FF33CC"/>
              </a:solidFill>
              <a:effectLst>
                <a:outerShdw blurRad="38100" dist="38100" dir="2700000" algn="tl">
                  <a:srgbClr val="000000">
                    <a:alpha val="43137"/>
                  </a:srgbClr>
                </a:outerShdw>
              </a:effectLst>
              <a:latin typeface="楷体" pitchFamily="49" charset="-122"/>
              <a:ea typeface="楷体" pitchFamily="49" charset="-122"/>
            </a:endParaRPr>
          </a:p>
          <a:p>
            <a:pPr>
              <a:defRPr/>
            </a:pPr>
            <a:r>
              <a:rPr lang="en-US" dirty="0" smtClean="0">
                <a:latin typeface="Arial" pitchFamily="34" charset="0"/>
              </a:rPr>
              <a:t>f[</a:t>
            </a:r>
            <a:r>
              <a:rPr lang="en-US" altLang="zh-CN" dirty="0" err="1" smtClean="0">
                <a:latin typeface="Arial" pitchFamily="34" charset="0"/>
              </a:rPr>
              <a:t>i</a:t>
            </a:r>
            <a:r>
              <a:rPr lang="en-US" altLang="zh-CN" dirty="0" smtClean="0">
                <a:latin typeface="Arial" pitchFamily="34" charset="0"/>
              </a:rPr>
              <a:t>][</a:t>
            </a:r>
            <a:r>
              <a:rPr lang="en-US" dirty="0" smtClean="0">
                <a:latin typeface="Arial" pitchFamily="34" charset="0"/>
              </a:rPr>
              <a:t>j]</a:t>
            </a:r>
            <a:r>
              <a:rPr lang="zh-CN" altLang="en-US" dirty="0" smtClean="0">
                <a:latin typeface="Arial" pitchFamily="34" charset="0"/>
              </a:rPr>
              <a:t>表示前一个字符串的前</a:t>
            </a:r>
            <a:r>
              <a:rPr lang="en-US" dirty="0" err="1" smtClean="0">
                <a:latin typeface="Arial" pitchFamily="34" charset="0"/>
              </a:rPr>
              <a:t>i</a:t>
            </a:r>
            <a:r>
              <a:rPr lang="zh-CN" altLang="en-US" dirty="0" smtClean="0">
                <a:latin typeface="Arial" pitchFamily="34" charset="0"/>
              </a:rPr>
              <a:t>位与后一个字符串的前</a:t>
            </a:r>
            <a:r>
              <a:rPr lang="en-US" dirty="0" smtClean="0">
                <a:latin typeface="Arial" pitchFamily="34" charset="0"/>
              </a:rPr>
              <a:t>j</a:t>
            </a:r>
            <a:r>
              <a:rPr lang="zh-CN" altLang="en-US" dirty="0" smtClean="0">
                <a:latin typeface="Arial" pitchFamily="34" charset="0"/>
              </a:rPr>
              <a:t>位的最长公共子序列长度</a:t>
            </a:r>
            <a:endParaRPr lang="en-US" altLang="zh-CN"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endParaRPr>
          </a:p>
          <a:p>
            <a:pPr>
              <a:defRPr/>
            </a:pP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第二步：确定状态转移方程</a:t>
            </a:r>
            <a:endParaRPr lang="en-US" altLang="zh-CN"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endParaRPr>
          </a:p>
          <a:p>
            <a:pPr>
              <a:defRPr/>
            </a:pPr>
            <a:r>
              <a:rPr lang="zh-CN" altLang="en-US" dirty="0" smtClean="0">
                <a:latin typeface="Arial" pitchFamily="34" charset="0"/>
              </a:rPr>
              <a:t>当</a:t>
            </a:r>
            <a:r>
              <a:rPr lang="en-US" altLang="zh-CN" dirty="0" smtClean="0">
                <a:latin typeface="Arial" pitchFamily="34" charset="0"/>
              </a:rPr>
              <a:t>x[</a:t>
            </a:r>
            <a:r>
              <a:rPr lang="en-US" altLang="zh-CN" dirty="0" err="1" smtClean="0">
                <a:latin typeface="Arial" pitchFamily="34" charset="0"/>
              </a:rPr>
              <a:t>i</a:t>
            </a:r>
            <a:r>
              <a:rPr lang="en-US" altLang="zh-CN" dirty="0" smtClean="0">
                <a:latin typeface="Arial" pitchFamily="34" charset="0"/>
              </a:rPr>
              <a:t>]==y[j]</a:t>
            </a:r>
            <a:r>
              <a:rPr lang="zh-CN" altLang="en-US" dirty="0">
                <a:latin typeface="Arial" pitchFamily="34" charset="0"/>
              </a:rPr>
              <a:t>，</a:t>
            </a:r>
            <a:r>
              <a:rPr lang="en-US" altLang="zh-CN" dirty="0" smtClean="0">
                <a:latin typeface="Arial" pitchFamily="34" charset="0"/>
              </a:rPr>
              <a:t>f[</a:t>
            </a:r>
            <a:r>
              <a:rPr lang="en-US" altLang="zh-CN" dirty="0" err="1" smtClean="0">
                <a:latin typeface="Arial" pitchFamily="34" charset="0"/>
              </a:rPr>
              <a:t>i</a:t>
            </a:r>
            <a:r>
              <a:rPr lang="en-US" altLang="zh-CN" dirty="0">
                <a:latin typeface="Arial" pitchFamily="34" charset="0"/>
              </a:rPr>
              <a:t>][j]=f[i-1][j-1]+1</a:t>
            </a:r>
          </a:p>
          <a:p>
            <a:r>
              <a:rPr lang="zh-CN" altLang="en-US" dirty="0">
                <a:latin typeface="Arial" pitchFamily="34" charset="0"/>
              </a:rPr>
              <a:t>当</a:t>
            </a:r>
            <a:r>
              <a:rPr lang="en-US" altLang="zh-CN" dirty="0">
                <a:latin typeface="Arial" pitchFamily="34" charset="0"/>
              </a:rPr>
              <a:t>x[</a:t>
            </a:r>
            <a:r>
              <a:rPr lang="en-US" altLang="zh-CN" dirty="0" err="1">
                <a:latin typeface="Arial" pitchFamily="34" charset="0"/>
              </a:rPr>
              <a:t>i</a:t>
            </a:r>
            <a:r>
              <a:rPr lang="en-US" altLang="zh-CN" dirty="0">
                <a:latin typeface="Arial" pitchFamily="34" charset="0"/>
              </a:rPr>
              <a:t>]!=</a:t>
            </a:r>
            <a:r>
              <a:rPr lang="en-US" altLang="zh-CN" dirty="0" smtClean="0">
                <a:latin typeface="Arial" pitchFamily="34" charset="0"/>
              </a:rPr>
              <a:t>x[j]</a:t>
            </a:r>
            <a:r>
              <a:rPr lang="zh-CN" altLang="en-US" dirty="0" smtClean="0">
                <a:latin typeface="Arial" pitchFamily="34" charset="0"/>
              </a:rPr>
              <a:t>，</a:t>
            </a:r>
            <a:r>
              <a:rPr lang="en-US" altLang="zh-CN" dirty="0" smtClean="0">
                <a:latin typeface="Arial" pitchFamily="34" charset="0"/>
              </a:rPr>
              <a:t>f[</a:t>
            </a:r>
            <a:r>
              <a:rPr lang="en-US" altLang="zh-CN" dirty="0" err="1" smtClean="0">
                <a:latin typeface="Arial" pitchFamily="34" charset="0"/>
              </a:rPr>
              <a:t>i</a:t>
            </a:r>
            <a:r>
              <a:rPr lang="en-US" altLang="zh-CN" dirty="0">
                <a:latin typeface="Arial" pitchFamily="34" charset="0"/>
              </a:rPr>
              <a:t>][j]=max(f[</a:t>
            </a:r>
            <a:r>
              <a:rPr lang="en-US" altLang="zh-CN" dirty="0" err="1">
                <a:latin typeface="Arial" pitchFamily="34" charset="0"/>
              </a:rPr>
              <a:t>i</a:t>
            </a:r>
            <a:r>
              <a:rPr lang="en-US" altLang="zh-CN" dirty="0">
                <a:latin typeface="Arial" pitchFamily="34" charset="0"/>
              </a:rPr>
              <a:t> - 1][j] ,f[</a:t>
            </a:r>
            <a:r>
              <a:rPr lang="en-US" altLang="zh-CN" dirty="0" err="1">
                <a:latin typeface="Arial" pitchFamily="34" charset="0"/>
              </a:rPr>
              <a:t>i</a:t>
            </a:r>
            <a:r>
              <a:rPr lang="en-US" altLang="zh-CN" dirty="0">
                <a:latin typeface="Arial" pitchFamily="34" charset="0"/>
              </a:rPr>
              <a:t>][j - 1])  </a:t>
            </a:r>
          </a:p>
          <a:p>
            <a:r>
              <a:rPr lang="en-US" altLang="zh-CN" dirty="0" smtClean="0">
                <a:solidFill>
                  <a:srgbClr val="FF0000"/>
                </a:solidFill>
                <a:latin typeface="Arial" pitchFamily="34" charset="0"/>
              </a:rPr>
              <a:t>a[1]==b[1] f[1][1] = </a:t>
            </a:r>
            <a:r>
              <a:rPr lang="en-US" altLang="zh-CN" dirty="0">
                <a:solidFill>
                  <a:srgbClr val="FF0000"/>
                </a:solidFill>
                <a:latin typeface="Arial" pitchFamily="34" charset="0"/>
              </a:rPr>
              <a:t>1 </a:t>
            </a:r>
            <a:endParaRPr lang="en-US" altLang="zh-CN" dirty="0" smtClean="0">
              <a:solidFill>
                <a:srgbClr val="FF0000"/>
              </a:solidFill>
              <a:latin typeface="Arial" pitchFamily="34" charset="0"/>
            </a:endParaRPr>
          </a:p>
          <a:p>
            <a:r>
              <a:rPr lang="en-US" altLang="zh-CN" dirty="0" smtClean="0">
                <a:solidFill>
                  <a:srgbClr val="FF0000"/>
                </a:solidFill>
                <a:latin typeface="Arial" pitchFamily="34" charset="0"/>
              </a:rPr>
              <a:t>else </a:t>
            </a:r>
            <a:r>
              <a:rPr lang="en-US" altLang="zh-CN" dirty="0">
                <a:solidFill>
                  <a:srgbClr val="FF0000"/>
                </a:solidFill>
                <a:latin typeface="Arial" pitchFamily="34" charset="0"/>
              </a:rPr>
              <a:t>f[1][1] </a:t>
            </a:r>
            <a:r>
              <a:rPr lang="en-US" altLang="zh-CN" dirty="0" smtClean="0">
                <a:solidFill>
                  <a:srgbClr val="FF0000"/>
                </a:solidFill>
                <a:latin typeface="Arial" pitchFamily="34" charset="0"/>
              </a:rPr>
              <a:t>= 0</a:t>
            </a:r>
          </a:p>
          <a:p>
            <a:pPr>
              <a:defRPr/>
            </a:pPr>
            <a:r>
              <a:rPr lang="zh-CN" altLang="en-US" b="1" dirty="0">
                <a:solidFill>
                  <a:srgbClr val="FF33CC"/>
                </a:solidFill>
                <a:effectLst>
                  <a:outerShdw blurRad="38100" dist="38100" dir="2700000" algn="tl">
                    <a:srgbClr val="000000">
                      <a:alpha val="43137"/>
                    </a:srgbClr>
                  </a:outerShdw>
                </a:effectLst>
                <a:latin typeface="楷体" pitchFamily="49" charset="-122"/>
                <a:ea typeface="楷体" pitchFamily="49" charset="-122"/>
              </a:rPr>
              <a:t>第三步：考虑是否需要</a:t>
            </a: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优化</a:t>
            </a:r>
            <a:endParaRPr lang="en-US" altLang="zh-CN"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endParaRPr>
          </a:p>
          <a:p>
            <a:pPr>
              <a:defRPr/>
            </a:pPr>
            <a:r>
              <a:rPr lang="zh-CN" altLang="en-US" b="1" dirty="0" smtClean="0">
                <a:solidFill>
                  <a:srgbClr val="FF33CC"/>
                </a:solidFill>
                <a:effectLst>
                  <a:outerShdw blurRad="38100" dist="38100" dir="2700000" algn="tl">
                    <a:srgbClr val="000000">
                      <a:alpha val="43137"/>
                    </a:srgbClr>
                  </a:outerShdw>
                </a:effectLst>
                <a:latin typeface="楷体" pitchFamily="49" charset="-122"/>
                <a:ea typeface="楷体" pitchFamily="49" charset="-122"/>
              </a:rPr>
              <a:t>第四</a:t>
            </a:r>
            <a:r>
              <a:rPr lang="zh-CN" altLang="en-US" b="1" dirty="0">
                <a:solidFill>
                  <a:srgbClr val="FF33CC"/>
                </a:solidFill>
                <a:effectLst>
                  <a:outerShdw blurRad="38100" dist="38100" dir="2700000" algn="tl">
                    <a:srgbClr val="000000">
                      <a:alpha val="43137"/>
                    </a:srgbClr>
                  </a:outerShdw>
                </a:effectLst>
                <a:latin typeface="楷体" pitchFamily="49" charset="-122"/>
                <a:ea typeface="楷体" pitchFamily="49" charset="-122"/>
              </a:rPr>
              <a:t>步：确定实现方法</a:t>
            </a:r>
            <a:endParaRPr lang="en-US" altLang="zh-CN" dirty="0">
              <a:latin typeface="Arial" pitchFamily="34" charset="0"/>
            </a:endParaRPr>
          </a:p>
          <a:p>
            <a:endParaRPr lang="zh-CN" altLang="en-US" dirty="0" smtClean="0">
              <a:latin typeface="Arial" pitchFamily="34" charset="0"/>
            </a:endParaRPr>
          </a:p>
        </p:txBody>
      </p:sp>
      <p:sp>
        <p:nvSpPr>
          <p:cNvPr id="4" name="标题 2"/>
          <p:cNvSpPr>
            <a:spLocks noGrp="1"/>
          </p:cNvSpPr>
          <p:nvPr>
            <p:ph type="title"/>
          </p:nvPr>
        </p:nvSpPr>
        <p:spPr>
          <a:xfrm>
            <a:off x="500034" y="428604"/>
            <a:ext cx="8229600" cy="1143000"/>
          </a:xfrm>
        </p:spPr>
        <p:txBody>
          <a:bodyPr>
            <a:normAutofit/>
          </a:bodyPr>
          <a:lstStyle/>
          <a:p>
            <a:r>
              <a:rPr lang="zh-CN" altLang="en-US" dirty="0" smtClean="0"/>
              <a:t>例</a:t>
            </a:r>
            <a:r>
              <a:rPr lang="en-US" altLang="zh-CN" dirty="0"/>
              <a:t>8</a:t>
            </a:r>
            <a:r>
              <a:rPr lang="zh-CN" altLang="en-US" dirty="0" smtClean="0"/>
              <a:t>：最长公共子序列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ChangeArrowheads="1"/>
          </p:cNvSpPr>
          <p:nvPr>
            <p:ph type="title"/>
          </p:nvPr>
        </p:nvSpPr>
        <p:spPr>
          <a:xfrm>
            <a:off x="214282" y="1643050"/>
            <a:ext cx="1522413" cy="509587"/>
          </a:xfrm>
        </p:spPr>
        <p:txBody>
          <a:bodyPr>
            <a:normAutofit fontScale="90000"/>
          </a:bodyPr>
          <a:lstStyle/>
          <a:p>
            <a:pPr eaLnBrk="1" fontAlgn="auto" hangingPunct="1">
              <a:spcAft>
                <a:spcPts val="0"/>
              </a:spcAft>
              <a:defRPr/>
            </a:pPr>
            <a:r>
              <a:rPr lang="zh-CN" altLang="en-US" sz="3500" dirty="0"/>
              <a:t>例子</a:t>
            </a:r>
          </a:p>
        </p:txBody>
      </p:sp>
      <p:sp>
        <p:nvSpPr>
          <p:cNvPr id="43010" name="Rectangle 3"/>
          <p:cNvSpPr>
            <a:spLocks noGrp="1" noChangeArrowheads="1"/>
          </p:cNvSpPr>
          <p:nvPr>
            <p:ph idx="1"/>
          </p:nvPr>
        </p:nvSpPr>
        <p:spPr>
          <a:xfrm>
            <a:off x="142844" y="2143116"/>
            <a:ext cx="3816350" cy="939800"/>
          </a:xfrm>
        </p:spPr>
        <p:txBody>
          <a:bodyPr/>
          <a:lstStyle/>
          <a:p>
            <a:pPr eaLnBrk="1" hangingPunct="1">
              <a:lnSpc>
                <a:spcPct val="80000"/>
              </a:lnSpc>
              <a:buFont typeface="Wingdings" pitchFamily="2" charset="2"/>
              <a:buNone/>
            </a:pPr>
            <a:r>
              <a:rPr lang="en-US" altLang="zh-CN" dirty="0" smtClean="0"/>
              <a:t>X = (</a:t>
            </a:r>
            <a:r>
              <a:rPr lang="en-US" altLang="zh-CN" dirty="0" smtClean="0">
                <a:sym typeface="Symbol" pitchFamily="18" charset="2"/>
              </a:rPr>
              <a:t>B, D, C, A, B, A)</a:t>
            </a:r>
          </a:p>
          <a:p>
            <a:pPr eaLnBrk="1" hangingPunct="1">
              <a:lnSpc>
                <a:spcPct val="80000"/>
              </a:lnSpc>
              <a:buFont typeface="Wingdings" pitchFamily="2" charset="2"/>
              <a:buNone/>
            </a:pPr>
            <a:r>
              <a:rPr lang="en-US" altLang="zh-CN" dirty="0" smtClean="0">
                <a:sym typeface="Symbol" pitchFamily="18" charset="2"/>
              </a:rPr>
              <a:t>Y = (A, B, C, B, D, A,B)</a:t>
            </a:r>
          </a:p>
        </p:txBody>
      </p:sp>
      <p:sp>
        <p:nvSpPr>
          <p:cNvPr id="199" name="灯片编号占位符 5"/>
          <p:cNvSpPr>
            <a:spLocks noGrp="1"/>
          </p:cNvSpPr>
          <p:nvPr>
            <p:ph type="sldNum" sz="quarter" idx="12"/>
          </p:nvPr>
        </p:nvSpPr>
        <p:spPr>
          <a:xfrm>
            <a:off x="6553200" y="6248400"/>
            <a:ext cx="2133600" cy="457200"/>
          </a:xfrm>
        </p:spPr>
        <p:txBody>
          <a:bodyPr/>
          <a:lstStyle/>
          <a:p>
            <a:pPr>
              <a:defRPr/>
            </a:pPr>
            <a:fld id="{D5D57B6F-21DA-44C3-85EB-4E6AB73B0F4B}" type="slidenum">
              <a:rPr lang="en-US" altLang="zh-CN"/>
              <a:pPr>
                <a:defRPr/>
              </a:pPr>
              <a:t>49</a:t>
            </a:fld>
            <a:endParaRPr lang="en-US" altLang="zh-CN"/>
          </a:p>
        </p:txBody>
      </p:sp>
      <p:graphicFrame>
        <p:nvGraphicFramePr>
          <p:cNvPr id="570373" name="Group 5"/>
          <p:cNvGraphicFramePr>
            <a:graphicFrameLocks noGrp="1"/>
          </p:cNvGraphicFramePr>
          <p:nvPr/>
        </p:nvGraphicFramePr>
        <p:xfrm>
          <a:off x="4524375" y="2690813"/>
          <a:ext cx="4102100" cy="3556003"/>
        </p:xfrm>
        <a:graphic>
          <a:graphicData uri="http://schemas.openxmlformats.org/drawingml/2006/table">
            <a:tbl>
              <a:tblPr/>
              <a:tblGrid>
                <a:gridCol w="585788"/>
                <a:gridCol w="585787"/>
                <a:gridCol w="585788"/>
                <a:gridCol w="587375"/>
                <a:gridCol w="585787"/>
                <a:gridCol w="585788"/>
                <a:gridCol w="585787"/>
              </a:tblGrid>
              <a:tr h="442913">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608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45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608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291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45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608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291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3086" name="Text Box 80"/>
          <p:cNvSpPr txBox="1">
            <a:spLocks noChangeArrowheads="1"/>
          </p:cNvSpPr>
          <p:nvPr/>
        </p:nvSpPr>
        <p:spPr bwMode="auto">
          <a:xfrm>
            <a:off x="4638675" y="2038350"/>
            <a:ext cx="311150" cy="366713"/>
          </a:xfrm>
          <a:prstGeom prst="rect">
            <a:avLst/>
          </a:prstGeom>
          <a:noFill/>
          <a:ln w="9525">
            <a:noFill/>
            <a:miter lim="800000"/>
            <a:headEnd/>
            <a:tailEnd/>
          </a:ln>
        </p:spPr>
        <p:txBody>
          <a:bodyPr wrap="none">
            <a:spAutoFit/>
          </a:bodyPr>
          <a:lstStyle/>
          <a:p>
            <a:r>
              <a:rPr lang="en-US" altLang="zh-CN">
                <a:latin typeface="Comic Sans MS" pitchFamily="66" charset="0"/>
              </a:rPr>
              <a:t>0</a:t>
            </a:r>
          </a:p>
        </p:txBody>
      </p:sp>
      <p:sp>
        <p:nvSpPr>
          <p:cNvPr id="43087" name="Text Box 81"/>
          <p:cNvSpPr txBox="1">
            <a:spLocks noChangeArrowheads="1"/>
          </p:cNvSpPr>
          <p:nvPr/>
        </p:nvSpPr>
        <p:spPr bwMode="auto">
          <a:xfrm>
            <a:off x="5248275" y="2038350"/>
            <a:ext cx="311150" cy="366713"/>
          </a:xfrm>
          <a:prstGeom prst="rect">
            <a:avLst/>
          </a:prstGeom>
          <a:noFill/>
          <a:ln w="9525">
            <a:noFill/>
            <a:miter lim="800000"/>
            <a:headEnd/>
            <a:tailEnd/>
          </a:ln>
        </p:spPr>
        <p:txBody>
          <a:bodyPr wrap="none">
            <a:spAutoFit/>
          </a:bodyPr>
          <a:lstStyle/>
          <a:p>
            <a:r>
              <a:rPr lang="en-US" altLang="zh-CN">
                <a:latin typeface="Comic Sans MS" pitchFamily="66" charset="0"/>
              </a:rPr>
              <a:t>1</a:t>
            </a:r>
          </a:p>
        </p:txBody>
      </p:sp>
      <p:sp>
        <p:nvSpPr>
          <p:cNvPr id="43088" name="Text Box 82"/>
          <p:cNvSpPr txBox="1">
            <a:spLocks noChangeArrowheads="1"/>
          </p:cNvSpPr>
          <p:nvPr/>
        </p:nvSpPr>
        <p:spPr bwMode="auto">
          <a:xfrm>
            <a:off x="5802313" y="2038350"/>
            <a:ext cx="311150" cy="366713"/>
          </a:xfrm>
          <a:prstGeom prst="rect">
            <a:avLst/>
          </a:prstGeom>
          <a:noFill/>
          <a:ln w="9525">
            <a:noFill/>
            <a:miter lim="800000"/>
            <a:headEnd/>
            <a:tailEnd/>
          </a:ln>
        </p:spPr>
        <p:txBody>
          <a:bodyPr wrap="none">
            <a:spAutoFit/>
          </a:bodyPr>
          <a:lstStyle/>
          <a:p>
            <a:r>
              <a:rPr lang="en-US" altLang="zh-CN">
                <a:latin typeface="Comic Sans MS" pitchFamily="66" charset="0"/>
              </a:rPr>
              <a:t>2</a:t>
            </a:r>
          </a:p>
        </p:txBody>
      </p:sp>
      <p:sp>
        <p:nvSpPr>
          <p:cNvPr id="43089" name="Text Box 83"/>
          <p:cNvSpPr txBox="1">
            <a:spLocks noChangeArrowheads="1"/>
          </p:cNvSpPr>
          <p:nvPr/>
        </p:nvSpPr>
        <p:spPr bwMode="auto">
          <a:xfrm>
            <a:off x="8197850" y="2038350"/>
            <a:ext cx="311150" cy="366713"/>
          </a:xfrm>
          <a:prstGeom prst="rect">
            <a:avLst/>
          </a:prstGeom>
          <a:noFill/>
          <a:ln w="9525">
            <a:noFill/>
            <a:miter lim="800000"/>
            <a:headEnd/>
            <a:tailEnd/>
          </a:ln>
        </p:spPr>
        <p:txBody>
          <a:bodyPr wrap="none">
            <a:spAutoFit/>
          </a:bodyPr>
          <a:lstStyle/>
          <a:p>
            <a:r>
              <a:rPr lang="en-US" altLang="zh-CN">
                <a:latin typeface="Comic Sans MS" pitchFamily="66" charset="0"/>
              </a:rPr>
              <a:t>6</a:t>
            </a:r>
          </a:p>
        </p:txBody>
      </p:sp>
      <p:sp>
        <p:nvSpPr>
          <p:cNvPr id="43090" name="Text Box 84"/>
          <p:cNvSpPr txBox="1">
            <a:spLocks noChangeArrowheads="1"/>
          </p:cNvSpPr>
          <p:nvPr/>
        </p:nvSpPr>
        <p:spPr bwMode="auto">
          <a:xfrm>
            <a:off x="6432550" y="2038350"/>
            <a:ext cx="311150" cy="366713"/>
          </a:xfrm>
          <a:prstGeom prst="rect">
            <a:avLst/>
          </a:prstGeom>
          <a:noFill/>
          <a:ln w="9525">
            <a:noFill/>
            <a:miter lim="800000"/>
            <a:headEnd/>
            <a:tailEnd/>
          </a:ln>
        </p:spPr>
        <p:txBody>
          <a:bodyPr wrap="none">
            <a:spAutoFit/>
          </a:bodyPr>
          <a:lstStyle/>
          <a:p>
            <a:r>
              <a:rPr lang="en-US" altLang="zh-CN">
                <a:latin typeface="Comic Sans MS" pitchFamily="66" charset="0"/>
              </a:rPr>
              <a:t>3</a:t>
            </a:r>
          </a:p>
        </p:txBody>
      </p:sp>
      <p:sp>
        <p:nvSpPr>
          <p:cNvPr id="43091" name="Text Box 85"/>
          <p:cNvSpPr txBox="1">
            <a:spLocks noChangeArrowheads="1"/>
          </p:cNvSpPr>
          <p:nvPr/>
        </p:nvSpPr>
        <p:spPr bwMode="auto">
          <a:xfrm>
            <a:off x="7004050" y="2038350"/>
            <a:ext cx="311150" cy="366713"/>
          </a:xfrm>
          <a:prstGeom prst="rect">
            <a:avLst/>
          </a:prstGeom>
          <a:noFill/>
          <a:ln w="9525">
            <a:noFill/>
            <a:miter lim="800000"/>
            <a:headEnd/>
            <a:tailEnd/>
          </a:ln>
        </p:spPr>
        <p:txBody>
          <a:bodyPr wrap="none">
            <a:spAutoFit/>
          </a:bodyPr>
          <a:lstStyle/>
          <a:p>
            <a:r>
              <a:rPr lang="en-US" altLang="zh-CN">
                <a:latin typeface="Comic Sans MS" pitchFamily="66" charset="0"/>
              </a:rPr>
              <a:t>4</a:t>
            </a:r>
          </a:p>
        </p:txBody>
      </p:sp>
      <p:sp>
        <p:nvSpPr>
          <p:cNvPr id="43092" name="Text Box 86"/>
          <p:cNvSpPr txBox="1">
            <a:spLocks noChangeArrowheads="1"/>
          </p:cNvSpPr>
          <p:nvPr/>
        </p:nvSpPr>
        <p:spPr bwMode="auto">
          <a:xfrm>
            <a:off x="7583488" y="2038350"/>
            <a:ext cx="311150" cy="366713"/>
          </a:xfrm>
          <a:prstGeom prst="rect">
            <a:avLst/>
          </a:prstGeom>
          <a:noFill/>
          <a:ln w="9525">
            <a:noFill/>
            <a:miter lim="800000"/>
            <a:headEnd/>
            <a:tailEnd/>
          </a:ln>
        </p:spPr>
        <p:txBody>
          <a:bodyPr wrap="none">
            <a:spAutoFit/>
          </a:bodyPr>
          <a:lstStyle/>
          <a:p>
            <a:r>
              <a:rPr lang="en-US" altLang="zh-CN">
                <a:latin typeface="Comic Sans MS" pitchFamily="66" charset="0"/>
              </a:rPr>
              <a:t>5</a:t>
            </a:r>
          </a:p>
        </p:txBody>
      </p:sp>
      <p:sp>
        <p:nvSpPr>
          <p:cNvPr id="43093" name="Text Box 87"/>
          <p:cNvSpPr txBox="1">
            <a:spLocks noChangeArrowheads="1"/>
          </p:cNvSpPr>
          <p:nvPr/>
        </p:nvSpPr>
        <p:spPr bwMode="auto">
          <a:xfrm>
            <a:off x="4597400" y="2259013"/>
            <a:ext cx="331788" cy="366712"/>
          </a:xfrm>
          <a:prstGeom prst="rect">
            <a:avLst/>
          </a:prstGeom>
          <a:noFill/>
          <a:ln w="9525">
            <a:noFill/>
            <a:miter lim="800000"/>
            <a:headEnd/>
            <a:tailEnd/>
          </a:ln>
        </p:spPr>
        <p:txBody>
          <a:bodyPr wrap="none">
            <a:spAutoFit/>
          </a:bodyPr>
          <a:lstStyle/>
          <a:p>
            <a:r>
              <a:rPr lang="en-US" altLang="zh-CN">
                <a:latin typeface="Comic Sans MS" pitchFamily="66" charset="0"/>
              </a:rPr>
              <a:t>y</a:t>
            </a:r>
            <a:r>
              <a:rPr lang="en-US" altLang="zh-CN" baseline="-25000">
                <a:latin typeface="Comic Sans MS" pitchFamily="66" charset="0"/>
              </a:rPr>
              <a:t>j</a:t>
            </a:r>
            <a:endParaRPr lang="en-US" altLang="zh-CN">
              <a:latin typeface="Comic Sans MS" pitchFamily="66" charset="0"/>
            </a:endParaRPr>
          </a:p>
        </p:txBody>
      </p:sp>
      <p:sp>
        <p:nvSpPr>
          <p:cNvPr id="43094" name="Text Box 88"/>
          <p:cNvSpPr txBox="1">
            <a:spLocks noChangeArrowheads="1"/>
          </p:cNvSpPr>
          <p:nvPr/>
        </p:nvSpPr>
        <p:spPr bwMode="auto">
          <a:xfrm>
            <a:off x="5241925" y="2349500"/>
            <a:ext cx="336550" cy="366713"/>
          </a:xfrm>
          <a:prstGeom prst="rect">
            <a:avLst/>
          </a:prstGeom>
          <a:noFill/>
          <a:ln w="9525">
            <a:noFill/>
            <a:miter lim="800000"/>
            <a:headEnd/>
            <a:tailEnd/>
          </a:ln>
        </p:spPr>
        <p:txBody>
          <a:bodyPr wrap="none">
            <a:spAutoFit/>
          </a:bodyPr>
          <a:lstStyle/>
          <a:p>
            <a:r>
              <a:rPr lang="en-US" altLang="zh-CN">
                <a:latin typeface="Comic Sans MS" pitchFamily="66" charset="0"/>
              </a:rPr>
              <a:t>B</a:t>
            </a:r>
          </a:p>
        </p:txBody>
      </p:sp>
      <p:sp>
        <p:nvSpPr>
          <p:cNvPr id="43095" name="Text Box 89"/>
          <p:cNvSpPr txBox="1">
            <a:spLocks noChangeArrowheads="1"/>
          </p:cNvSpPr>
          <p:nvPr/>
        </p:nvSpPr>
        <p:spPr bwMode="auto">
          <a:xfrm>
            <a:off x="5795963" y="2349500"/>
            <a:ext cx="349250" cy="366713"/>
          </a:xfrm>
          <a:prstGeom prst="rect">
            <a:avLst/>
          </a:prstGeom>
          <a:noFill/>
          <a:ln w="9525">
            <a:noFill/>
            <a:miter lim="800000"/>
            <a:headEnd/>
            <a:tailEnd/>
          </a:ln>
        </p:spPr>
        <p:txBody>
          <a:bodyPr wrap="none">
            <a:spAutoFit/>
          </a:bodyPr>
          <a:lstStyle/>
          <a:p>
            <a:r>
              <a:rPr lang="en-US" altLang="zh-CN">
                <a:latin typeface="Comic Sans MS" pitchFamily="66" charset="0"/>
              </a:rPr>
              <a:t>D</a:t>
            </a:r>
          </a:p>
        </p:txBody>
      </p:sp>
      <p:sp>
        <p:nvSpPr>
          <p:cNvPr id="43096" name="Text Box 90"/>
          <p:cNvSpPr txBox="1">
            <a:spLocks noChangeArrowheads="1"/>
          </p:cNvSpPr>
          <p:nvPr/>
        </p:nvSpPr>
        <p:spPr bwMode="auto">
          <a:xfrm>
            <a:off x="8191500" y="2349500"/>
            <a:ext cx="336550" cy="366713"/>
          </a:xfrm>
          <a:prstGeom prst="rect">
            <a:avLst/>
          </a:prstGeom>
          <a:noFill/>
          <a:ln w="9525">
            <a:noFill/>
            <a:miter lim="800000"/>
            <a:headEnd/>
            <a:tailEnd/>
          </a:ln>
        </p:spPr>
        <p:txBody>
          <a:bodyPr wrap="none">
            <a:spAutoFit/>
          </a:bodyPr>
          <a:lstStyle/>
          <a:p>
            <a:r>
              <a:rPr lang="en-US" altLang="zh-CN">
                <a:latin typeface="Comic Sans MS" pitchFamily="66" charset="0"/>
              </a:rPr>
              <a:t>A</a:t>
            </a:r>
          </a:p>
        </p:txBody>
      </p:sp>
      <p:sp>
        <p:nvSpPr>
          <p:cNvPr id="43097" name="Text Box 91"/>
          <p:cNvSpPr txBox="1">
            <a:spLocks noChangeArrowheads="1"/>
          </p:cNvSpPr>
          <p:nvPr/>
        </p:nvSpPr>
        <p:spPr bwMode="auto">
          <a:xfrm>
            <a:off x="6426200" y="2349500"/>
            <a:ext cx="349250" cy="366713"/>
          </a:xfrm>
          <a:prstGeom prst="rect">
            <a:avLst/>
          </a:prstGeom>
          <a:noFill/>
          <a:ln w="9525">
            <a:noFill/>
            <a:miter lim="800000"/>
            <a:headEnd/>
            <a:tailEnd/>
          </a:ln>
        </p:spPr>
        <p:txBody>
          <a:bodyPr wrap="none">
            <a:spAutoFit/>
          </a:bodyPr>
          <a:lstStyle/>
          <a:p>
            <a:r>
              <a:rPr lang="en-US" altLang="zh-CN">
                <a:latin typeface="Comic Sans MS" pitchFamily="66" charset="0"/>
              </a:rPr>
              <a:t>C</a:t>
            </a:r>
          </a:p>
        </p:txBody>
      </p:sp>
      <p:sp>
        <p:nvSpPr>
          <p:cNvPr id="43098" name="Text Box 92"/>
          <p:cNvSpPr txBox="1">
            <a:spLocks noChangeArrowheads="1"/>
          </p:cNvSpPr>
          <p:nvPr/>
        </p:nvSpPr>
        <p:spPr bwMode="auto">
          <a:xfrm>
            <a:off x="6997700" y="2349500"/>
            <a:ext cx="336550" cy="366713"/>
          </a:xfrm>
          <a:prstGeom prst="rect">
            <a:avLst/>
          </a:prstGeom>
          <a:noFill/>
          <a:ln w="9525">
            <a:noFill/>
            <a:miter lim="800000"/>
            <a:headEnd/>
            <a:tailEnd/>
          </a:ln>
        </p:spPr>
        <p:txBody>
          <a:bodyPr wrap="none">
            <a:spAutoFit/>
          </a:bodyPr>
          <a:lstStyle/>
          <a:p>
            <a:r>
              <a:rPr lang="en-US" altLang="zh-CN">
                <a:latin typeface="Comic Sans MS" pitchFamily="66" charset="0"/>
              </a:rPr>
              <a:t>A</a:t>
            </a:r>
          </a:p>
        </p:txBody>
      </p:sp>
      <p:sp>
        <p:nvSpPr>
          <p:cNvPr id="43099" name="Text Box 93"/>
          <p:cNvSpPr txBox="1">
            <a:spLocks noChangeArrowheads="1"/>
          </p:cNvSpPr>
          <p:nvPr/>
        </p:nvSpPr>
        <p:spPr bwMode="auto">
          <a:xfrm>
            <a:off x="7577138" y="2349500"/>
            <a:ext cx="336550" cy="366713"/>
          </a:xfrm>
          <a:prstGeom prst="rect">
            <a:avLst/>
          </a:prstGeom>
          <a:noFill/>
          <a:ln w="9525">
            <a:noFill/>
            <a:miter lim="800000"/>
            <a:headEnd/>
            <a:tailEnd/>
          </a:ln>
        </p:spPr>
        <p:txBody>
          <a:bodyPr wrap="none">
            <a:spAutoFit/>
          </a:bodyPr>
          <a:lstStyle/>
          <a:p>
            <a:r>
              <a:rPr lang="en-US" altLang="zh-CN">
                <a:latin typeface="Comic Sans MS" pitchFamily="66" charset="0"/>
              </a:rPr>
              <a:t>B</a:t>
            </a:r>
          </a:p>
        </p:txBody>
      </p:sp>
      <p:sp>
        <p:nvSpPr>
          <p:cNvPr id="43100" name="Text Box 94"/>
          <p:cNvSpPr txBox="1">
            <a:spLocks noChangeArrowheads="1"/>
          </p:cNvSpPr>
          <p:nvPr/>
        </p:nvSpPr>
        <p:spPr bwMode="auto">
          <a:xfrm>
            <a:off x="3683000" y="4978400"/>
            <a:ext cx="311150" cy="366713"/>
          </a:xfrm>
          <a:prstGeom prst="rect">
            <a:avLst/>
          </a:prstGeom>
          <a:noFill/>
          <a:ln w="9525">
            <a:noFill/>
            <a:miter lim="800000"/>
            <a:headEnd/>
            <a:tailEnd/>
          </a:ln>
        </p:spPr>
        <p:txBody>
          <a:bodyPr wrap="none">
            <a:spAutoFit/>
          </a:bodyPr>
          <a:lstStyle/>
          <a:p>
            <a:r>
              <a:rPr lang="en-US" altLang="zh-CN">
                <a:latin typeface="Comic Sans MS" pitchFamily="66" charset="0"/>
              </a:rPr>
              <a:t>5</a:t>
            </a:r>
          </a:p>
        </p:txBody>
      </p:sp>
      <p:sp>
        <p:nvSpPr>
          <p:cNvPr id="43101" name="Text Box 95"/>
          <p:cNvSpPr txBox="1">
            <a:spLocks noChangeArrowheads="1"/>
          </p:cNvSpPr>
          <p:nvPr/>
        </p:nvSpPr>
        <p:spPr bwMode="auto">
          <a:xfrm>
            <a:off x="3702050" y="3159125"/>
            <a:ext cx="311150" cy="366713"/>
          </a:xfrm>
          <a:prstGeom prst="rect">
            <a:avLst/>
          </a:prstGeom>
          <a:noFill/>
          <a:ln w="9525">
            <a:noFill/>
            <a:miter lim="800000"/>
            <a:headEnd/>
            <a:tailEnd/>
          </a:ln>
        </p:spPr>
        <p:txBody>
          <a:bodyPr wrap="none">
            <a:spAutoFit/>
          </a:bodyPr>
          <a:lstStyle/>
          <a:p>
            <a:r>
              <a:rPr lang="en-US" altLang="zh-CN">
                <a:latin typeface="Comic Sans MS" pitchFamily="66" charset="0"/>
              </a:rPr>
              <a:t>1</a:t>
            </a:r>
          </a:p>
        </p:txBody>
      </p:sp>
      <p:sp>
        <p:nvSpPr>
          <p:cNvPr id="43102" name="Text Box 96"/>
          <p:cNvSpPr txBox="1">
            <a:spLocks noChangeArrowheads="1"/>
          </p:cNvSpPr>
          <p:nvPr/>
        </p:nvSpPr>
        <p:spPr bwMode="auto">
          <a:xfrm>
            <a:off x="3683000" y="3614738"/>
            <a:ext cx="311150" cy="366712"/>
          </a:xfrm>
          <a:prstGeom prst="rect">
            <a:avLst/>
          </a:prstGeom>
          <a:noFill/>
          <a:ln w="9525">
            <a:noFill/>
            <a:miter lim="800000"/>
            <a:headEnd/>
            <a:tailEnd/>
          </a:ln>
        </p:spPr>
        <p:txBody>
          <a:bodyPr wrap="none">
            <a:spAutoFit/>
          </a:bodyPr>
          <a:lstStyle/>
          <a:p>
            <a:r>
              <a:rPr lang="en-US" altLang="zh-CN">
                <a:latin typeface="Comic Sans MS" pitchFamily="66" charset="0"/>
              </a:rPr>
              <a:t>2</a:t>
            </a:r>
          </a:p>
        </p:txBody>
      </p:sp>
      <p:sp>
        <p:nvSpPr>
          <p:cNvPr id="43103" name="Text Box 97"/>
          <p:cNvSpPr txBox="1">
            <a:spLocks noChangeArrowheads="1"/>
          </p:cNvSpPr>
          <p:nvPr/>
        </p:nvSpPr>
        <p:spPr bwMode="auto">
          <a:xfrm>
            <a:off x="3683000" y="2705100"/>
            <a:ext cx="311150" cy="366713"/>
          </a:xfrm>
          <a:prstGeom prst="rect">
            <a:avLst/>
          </a:prstGeom>
          <a:noFill/>
          <a:ln w="9525">
            <a:noFill/>
            <a:miter lim="800000"/>
            <a:headEnd/>
            <a:tailEnd/>
          </a:ln>
        </p:spPr>
        <p:txBody>
          <a:bodyPr wrap="none">
            <a:spAutoFit/>
          </a:bodyPr>
          <a:lstStyle/>
          <a:p>
            <a:r>
              <a:rPr lang="en-US" altLang="zh-CN">
                <a:latin typeface="Comic Sans MS" pitchFamily="66" charset="0"/>
              </a:rPr>
              <a:t>0</a:t>
            </a:r>
          </a:p>
        </p:txBody>
      </p:sp>
      <p:sp>
        <p:nvSpPr>
          <p:cNvPr id="43104" name="Text Box 98"/>
          <p:cNvSpPr txBox="1">
            <a:spLocks noChangeArrowheads="1"/>
          </p:cNvSpPr>
          <p:nvPr/>
        </p:nvSpPr>
        <p:spPr bwMode="auto">
          <a:xfrm>
            <a:off x="3683000" y="4068763"/>
            <a:ext cx="311150" cy="366712"/>
          </a:xfrm>
          <a:prstGeom prst="rect">
            <a:avLst/>
          </a:prstGeom>
          <a:noFill/>
          <a:ln w="9525">
            <a:noFill/>
            <a:miter lim="800000"/>
            <a:headEnd/>
            <a:tailEnd/>
          </a:ln>
        </p:spPr>
        <p:txBody>
          <a:bodyPr wrap="none">
            <a:spAutoFit/>
          </a:bodyPr>
          <a:lstStyle/>
          <a:p>
            <a:r>
              <a:rPr lang="en-US" altLang="zh-CN">
                <a:latin typeface="Comic Sans MS" pitchFamily="66" charset="0"/>
              </a:rPr>
              <a:t>3</a:t>
            </a:r>
          </a:p>
        </p:txBody>
      </p:sp>
      <p:sp>
        <p:nvSpPr>
          <p:cNvPr id="43105" name="Text Box 99"/>
          <p:cNvSpPr txBox="1">
            <a:spLocks noChangeArrowheads="1"/>
          </p:cNvSpPr>
          <p:nvPr/>
        </p:nvSpPr>
        <p:spPr bwMode="auto">
          <a:xfrm>
            <a:off x="3683000" y="4524375"/>
            <a:ext cx="311150" cy="366713"/>
          </a:xfrm>
          <a:prstGeom prst="rect">
            <a:avLst/>
          </a:prstGeom>
          <a:noFill/>
          <a:ln w="9525">
            <a:noFill/>
            <a:miter lim="800000"/>
            <a:headEnd/>
            <a:tailEnd/>
          </a:ln>
        </p:spPr>
        <p:txBody>
          <a:bodyPr wrap="none">
            <a:spAutoFit/>
          </a:bodyPr>
          <a:lstStyle/>
          <a:p>
            <a:r>
              <a:rPr lang="en-US" altLang="zh-CN">
                <a:latin typeface="Comic Sans MS" pitchFamily="66" charset="0"/>
              </a:rPr>
              <a:t>4</a:t>
            </a:r>
          </a:p>
        </p:txBody>
      </p:sp>
      <p:sp>
        <p:nvSpPr>
          <p:cNvPr id="43106" name="Text Box 100"/>
          <p:cNvSpPr txBox="1">
            <a:spLocks noChangeArrowheads="1"/>
          </p:cNvSpPr>
          <p:nvPr/>
        </p:nvSpPr>
        <p:spPr bwMode="auto">
          <a:xfrm>
            <a:off x="3683000" y="5434013"/>
            <a:ext cx="311150" cy="366712"/>
          </a:xfrm>
          <a:prstGeom prst="rect">
            <a:avLst/>
          </a:prstGeom>
          <a:noFill/>
          <a:ln w="9525">
            <a:noFill/>
            <a:miter lim="800000"/>
            <a:headEnd/>
            <a:tailEnd/>
          </a:ln>
        </p:spPr>
        <p:txBody>
          <a:bodyPr wrap="none">
            <a:spAutoFit/>
          </a:bodyPr>
          <a:lstStyle/>
          <a:p>
            <a:r>
              <a:rPr lang="en-US" altLang="zh-CN">
                <a:latin typeface="Comic Sans MS" pitchFamily="66" charset="0"/>
              </a:rPr>
              <a:t>6</a:t>
            </a:r>
          </a:p>
        </p:txBody>
      </p:sp>
      <p:sp>
        <p:nvSpPr>
          <p:cNvPr id="43107" name="Text Box 101"/>
          <p:cNvSpPr txBox="1">
            <a:spLocks noChangeArrowheads="1"/>
          </p:cNvSpPr>
          <p:nvPr/>
        </p:nvSpPr>
        <p:spPr bwMode="auto">
          <a:xfrm>
            <a:off x="3683000" y="5889625"/>
            <a:ext cx="311150" cy="366713"/>
          </a:xfrm>
          <a:prstGeom prst="rect">
            <a:avLst/>
          </a:prstGeom>
          <a:noFill/>
          <a:ln w="9525">
            <a:noFill/>
            <a:miter lim="800000"/>
            <a:headEnd/>
            <a:tailEnd/>
          </a:ln>
        </p:spPr>
        <p:txBody>
          <a:bodyPr wrap="none">
            <a:spAutoFit/>
          </a:bodyPr>
          <a:lstStyle/>
          <a:p>
            <a:r>
              <a:rPr lang="en-US" altLang="zh-CN">
                <a:latin typeface="Comic Sans MS" pitchFamily="66" charset="0"/>
              </a:rPr>
              <a:t>7</a:t>
            </a:r>
          </a:p>
        </p:txBody>
      </p:sp>
      <p:sp>
        <p:nvSpPr>
          <p:cNvPr id="43108" name="Text Box 102"/>
          <p:cNvSpPr txBox="1">
            <a:spLocks noChangeArrowheads="1"/>
          </p:cNvSpPr>
          <p:nvPr/>
        </p:nvSpPr>
        <p:spPr bwMode="auto">
          <a:xfrm>
            <a:off x="4097338" y="4979988"/>
            <a:ext cx="349250" cy="366712"/>
          </a:xfrm>
          <a:prstGeom prst="rect">
            <a:avLst/>
          </a:prstGeom>
          <a:noFill/>
          <a:ln w="9525">
            <a:noFill/>
            <a:miter lim="800000"/>
            <a:headEnd/>
            <a:tailEnd/>
          </a:ln>
        </p:spPr>
        <p:txBody>
          <a:bodyPr wrap="none">
            <a:spAutoFit/>
          </a:bodyPr>
          <a:lstStyle/>
          <a:p>
            <a:r>
              <a:rPr lang="en-US" altLang="zh-CN">
                <a:latin typeface="Comic Sans MS" pitchFamily="66" charset="0"/>
              </a:rPr>
              <a:t>D</a:t>
            </a:r>
          </a:p>
        </p:txBody>
      </p:sp>
      <p:sp>
        <p:nvSpPr>
          <p:cNvPr id="43109" name="Text Box 103"/>
          <p:cNvSpPr txBox="1">
            <a:spLocks noChangeArrowheads="1"/>
          </p:cNvSpPr>
          <p:nvPr/>
        </p:nvSpPr>
        <p:spPr bwMode="auto">
          <a:xfrm>
            <a:off x="4116388" y="3160713"/>
            <a:ext cx="336550" cy="366712"/>
          </a:xfrm>
          <a:prstGeom prst="rect">
            <a:avLst/>
          </a:prstGeom>
          <a:noFill/>
          <a:ln w="9525">
            <a:noFill/>
            <a:miter lim="800000"/>
            <a:headEnd/>
            <a:tailEnd/>
          </a:ln>
        </p:spPr>
        <p:txBody>
          <a:bodyPr wrap="none">
            <a:spAutoFit/>
          </a:bodyPr>
          <a:lstStyle/>
          <a:p>
            <a:r>
              <a:rPr lang="en-US" altLang="zh-CN">
                <a:latin typeface="Comic Sans MS" pitchFamily="66" charset="0"/>
              </a:rPr>
              <a:t>A</a:t>
            </a:r>
          </a:p>
        </p:txBody>
      </p:sp>
      <p:sp>
        <p:nvSpPr>
          <p:cNvPr id="43110" name="Text Box 104"/>
          <p:cNvSpPr txBox="1">
            <a:spLocks noChangeArrowheads="1"/>
          </p:cNvSpPr>
          <p:nvPr/>
        </p:nvSpPr>
        <p:spPr bwMode="auto">
          <a:xfrm>
            <a:off x="4097338" y="3616325"/>
            <a:ext cx="336550" cy="366713"/>
          </a:xfrm>
          <a:prstGeom prst="rect">
            <a:avLst/>
          </a:prstGeom>
          <a:noFill/>
          <a:ln w="9525">
            <a:noFill/>
            <a:miter lim="800000"/>
            <a:headEnd/>
            <a:tailEnd/>
          </a:ln>
        </p:spPr>
        <p:txBody>
          <a:bodyPr wrap="none">
            <a:spAutoFit/>
          </a:bodyPr>
          <a:lstStyle/>
          <a:p>
            <a:r>
              <a:rPr lang="en-US" altLang="zh-CN">
                <a:latin typeface="Comic Sans MS" pitchFamily="66" charset="0"/>
              </a:rPr>
              <a:t>B</a:t>
            </a:r>
          </a:p>
        </p:txBody>
      </p:sp>
      <p:sp>
        <p:nvSpPr>
          <p:cNvPr id="43111" name="Text Box 105"/>
          <p:cNvSpPr txBox="1">
            <a:spLocks noChangeArrowheads="1"/>
          </p:cNvSpPr>
          <p:nvPr/>
        </p:nvSpPr>
        <p:spPr bwMode="auto">
          <a:xfrm>
            <a:off x="4097338" y="2706688"/>
            <a:ext cx="331787" cy="366712"/>
          </a:xfrm>
          <a:prstGeom prst="rect">
            <a:avLst/>
          </a:prstGeom>
          <a:noFill/>
          <a:ln w="9525">
            <a:noFill/>
            <a:miter lim="800000"/>
            <a:headEnd/>
            <a:tailEnd/>
          </a:ln>
        </p:spPr>
        <p:txBody>
          <a:bodyPr wrap="none">
            <a:spAutoFit/>
          </a:bodyPr>
          <a:lstStyle/>
          <a:p>
            <a:r>
              <a:rPr lang="en-US" altLang="zh-CN">
                <a:latin typeface="Comic Sans MS" pitchFamily="66" charset="0"/>
              </a:rPr>
              <a:t>x</a:t>
            </a:r>
            <a:r>
              <a:rPr lang="en-US" altLang="zh-CN" baseline="-25000">
                <a:latin typeface="Comic Sans MS" pitchFamily="66" charset="0"/>
              </a:rPr>
              <a:t>i</a:t>
            </a:r>
            <a:endParaRPr lang="en-US" altLang="zh-CN">
              <a:latin typeface="Comic Sans MS" pitchFamily="66" charset="0"/>
            </a:endParaRPr>
          </a:p>
        </p:txBody>
      </p:sp>
      <p:sp>
        <p:nvSpPr>
          <p:cNvPr id="43112" name="Text Box 106"/>
          <p:cNvSpPr txBox="1">
            <a:spLocks noChangeArrowheads="1"/>
          </p:cNvSpPr>
          <p:nvPr/>
        </p:nvSpPr>
        <p:spPr bwMode="auto">
          <a:xfrm>
            <a:off x="4097338" y="4070350"/>
            <a:ext cx="349250" cy="366713"/>
          </a:xfrm>
          <a:prstGeom prst="rect">
            <a:avLst/>
          </a:prstGeom>
          <a:noFill/>
          <a:ln w="9525">
            <a:noFill/>
            <a:miter lim="800000"/>
            <a:headEnd/>
            <a:tailEnd/>
          </a:ln>
        </p:spPr>
        <p:txBody>
          <a:bodyPr wrap="none">
            <a:spAutoFit/>
          </a:bodyPr>
          <a:lstStyle/>
          <a:p>
            <a:r>
              <a:rPr lang="en-US" altLang="zh-CN">
                <a:latin typeface="Comic Sans MS" pitchFamily="66" charset="0"/>
              </a:rPr>
              <a:t>C</a:t>
            </a:r>
          </a:p>
        </p:txBody>
      </p:sp>
      <p:sp>
        <p:nvSpPr>
          <p:cNvPr id="43113" name="Text Box 107"/>
          <p:cNvSpPr txBox="1">
            <a:spLocks noChangeArrowheads="1"/>
          </p:cNvSpPr>
          <p:nvPr/>
        </p:nvSpPr>
        <p:spPr bwMode="auto">
          <a:xfrm>
            <a:off x="4097338" y="4525963"/>
            <a:ext cx="336550" cy="366712"/>
          </a:xfrm>
          <a:prstGeom prst="rect">
            <a:avLst/>
          </a:prstGeom>
          <a:noFill/>
          <a:ln w="9525">
            <a:noFill/>
            <a:miter lim="800000"/>
            <a:headEnd/>
            <a:tailEnd/>
          </a:ln>
        </p:spPr>
        <p:txBody>
          <a:bodyPr wrap="none">
            <a:spAutoFit/>
          </a:bodyPr>
          <a:lstStyle/>
          <a:p>
            <a:r>
              <a:rPr lang="en-US" altLang="zh-CN">
                <a:latin typeface="Comic Sans MS" pitchFamily="66" charset="0"/>
              </a:rPr>
              <a:t>B</a:t>
            </a:r>
          </a:p>
        </p:txBody>
      </p:sp>
      <p:sp>
        <p:nvSpPr>
          <p:cNvPr id="43114" name="Text Box 108"/>
          <p:cNvSpPr txBox="1">
            <a:spLocks noChangeArrowheads="1"/>
          </p:cNvSpPr>
          <p:nvPr/>
        </p:nvSpPr>
        <p:spPr bwMode="auto">
          <a:xfrm>
            <a:off x="4097338" y="5435600"/>
            <a:ext cx="336550" cy="366713"/>
          </a:xfrm>
          <a:prstGeom prst="rect">
            <a:avLst/>
          </a:prstGeom>
          <a:noFill/>
          <a:ln w="9525">
            <a:noFill/>
            <a:miter lim="800000"/>
            <a:headEnd/>
            <a:tailEnd/>
          </a:ln>
        </p:spPr>
        <p:txBody>
          <a:bodyPr wrap="none">
            <a:spAutoFit/>
          </a:bodyPr>
          <a:lstStyle/>
          <a:p>
            <a:r>
              <a:rPr lang="en-US" altLang="zh-CN">
                <a:latin typeface="Comic Sans MS" pitchFamily="66" charset="0"/>
              </a:rPr>
              <a:t>A</a:t>
            </a:r>
          </a:p>
        </p:txBody>
      </p:sp>
      <p:sp>
        <p:nvSpPr>
          <p:cNvPr id="43115" name="Text Box 109"/>
          <p:cNvSpPr txBox="1">
            <a:spLocks noChangeArrowheads="1"/>
          </p:cNvSpPr>
          <p:nvPr/>
        </p:nvSpPr>
        <p:spPr bwMode="auto">
          <a:xfrm>
            <a:off x="4097338" y="5891213"/>
            <a:ext cx="336550" cy="366712"/>
          </a:xfrm>
          <a:prstGeom prst="rect">
            <a:avLst/>
          </a:prstGeom>
          <a:noFill/>
          <a:ln w="9525">
            <a:noFill/>
            <a:miter lim="800000"/>
            <a:headEnd/>
            <a:tailEnd/>
          </a:ln>
        </p:spPr>
        <p:txBody>
          <a:bodyPr wrap="none">
            <a:spAutoFit/>
          </a:bodyPr>
          <a:lstStyle/>
          <a:p>
            <a:r>
              <a:rPr lang="en-US" altLang="zh-CN">
                <a:latin typeface="Comic Sans MS" pitchFamily="66" charset="0"/>
              </a:rPr>
              <a:t>B</a:t>
            </a:r>
          </a:p>
        </p:txBody>
      </p:sp>
      <p:grpSp>
        <p:nvGrpSpPr>
          <p:cNvPr id="2" name="Group 110"/>
          <p:cNvGrpSpPr>
            <a:grpSpLocks/>
          </p:cNvGrpSpPr>
          <p:nvPr/>
        </p:nvGrpSpPr>
        <p:grpSpPr bwMode="auto">
          <a:xfrm>
            <a:off x="5249863" y="2797175"/>
            <a:ext cx="3260725" cy="366713"/>
            <a:chOff x="2133" y="1816"/>
            <a:chExt cx="2054" cy="231"/>
          </a:xfrm>
        </p:grpSpPr>
        <p:sp>
          <p:nvSpPr>
            <p:cNvPr id="43201" name="Text Box 111"/>
            <p:cNvSpPr txBox="1">
              <a:spLocks noChangeArrowheads="1"/>
            </p:cNvSpPr>
            <p:nvPr/>
          </p:nvSpPr>
          <p:spPr bwMode="auto">
            <a:xfrm>
              <a:off x="2133" y="1816"/>
              <a:ext cx="196" cy="231"/>
            </a:xfrm>
            <a:prstGeom prst="rect">
              <a:avLst/>
            </a:prstGeom>
            <a:noFill/>
            <a:ln w="9525">
              <a:noFill/>
              <a:miter lim="800000"/>
              <a:headEnd/>
              <a:tailEnd/>
            </a:ln>
          </p:spPr>
          <p:txBody>
            <a:bodyPr wrap="none">
              <a:spAutoFit/>
            </a:bodyPr>
            <a:lstStyle/>
            <a:p>
              <a:r>
                <a:rPr lang="en-US" altLang="zh-CN">
                  <a:latin typeface="Comic Sans MS" pitchFamily="66" charset="0"/>
                </a:rPr>
                <a:t>0</a:t>
              </a:r>
            </a:p>
          </p:txBody>
        </p:sp>
        <p:sp>
          <p:nvSpPr>
            <p:cNvPr id="43202" name="Text Box 112"/>
            <p:cNvSpPr txBox="1">
              <a:spLocks noChangeArrowheads="1"/>
            </p:cNvSpPr>
            <p:nvPr/>
          </p:nvSpPr>
          <p:spPr bwMode="auto">
            <a:xfrm>
              <a:off x="2482" y="1816"/>
              <a:ext cx="196" cy="231"/>
            </a:xfrm>
            <a:prstGeom prst="rect">
              <a:avLst/>
            </a:prstGeom>
            <a:noFill/>
            <a:ln w="9525">
              <a:noFill/>
              <a:miter lim="800000"/>
              <a:headEnd/>
              <a:tailEnd/>
            </a:ln>
          </p:spPr>
          <p:txBody>
            <a:bodyPr wrap="none">
              <a:spAutoFit/>
            </a:bodyPr>
            <a:lstStyle/>
            <a:p>
              <a:r>
                <a:rPr lang="en-US" altLang="zh-CN">
                  <a:latin typeface="Comic Sans MS" pitchFamily="66" charset="0"/>
                </a:rPr>
                <a:t>0</a:t>
              </a:r>
            </a:p>
          </p:txBody>
        </p:sp>
        <p:sp>
          <p:nvSpPr>
            <p:cNvPr id="43203" name="Text Box 113"/>
            <p:cNvSpPr txBox="1">
              <a:spLocks noChangeArrowheads="1"/>
            </p:cNvSpPr>
            <p:nvPr/>
          </p:nvSpPr>
          <p:spPr bwMode="auto">
            <a:xfrm>
              <a:off x="3991" y="1816"/>
              <a:ext cx="196" cy="231"/>
            </a:xfrm>
            <a:prstGeom prst="rect">
              <a:avLst/>
            </a:prstGeom>
            <a:noFill/>
            <a:ln w="9525">
              <a:noFill/>
              <a:miter lim="800000"/>
              <a:headEnd/>
              <a:tailEnd/>
            </a:ln>
          </p:spPr>
          <p:txBody>
            <a:bodyPr wrap="none">
              <a:spAutoFit/>
            </a:bodyPr>
            <a:lstStyle/>
            <a:p>
              <a:r>
                <a:rPr lang="en-US" altLang="zh-CN">
                  <a:latin typeface="Comic Sans MS" pitchFamily="66" charset="0"/>
                </a:rPr>
                <a:t>0</a:t>
              </a:r>
            </a:p>
          </p:txBody>
        </p:sp>
        <p:sp>
          <p:nvSpPr>
            <p:cNvPr id="43204" name="Text Box 114"/>
            <p:cNvSpPr txBox="1">
              <a:spLocks noChangeArrowheads="1"/>
            </p:cNvSpPr>
            <p:nvPr/>
          </p:nvSpPr>
          <p:spPr bwMode="auto">
            <a:xfrm>
              <a:off x="2879" y="1816"/>
              <a:ext cx="196" cy="231"/>
            </a:xfrm>
            <a:prstGeom prst="rect">
              <a:avLst/>
            </a:prstGeom>
            <a:noFill/>
            <a:ln w="9525">
              <a:noFill/>
              <a:miter lim="800000"/>
              <a:headEnd/>
              <a:tailEnd/>
            </a:ln>
          </p:spPr>
          <p:txBody>
            <a:bodyPr wrap="none">
              <a:spAutoFit/>
            </a:bodyPr>
            <a:lstStyle/>
            <a:p>
              <a:r>
                <a:rPr lang="en-US" altLang="zh-CN">
                  <a:latin typeface="Comic Sans MS" pitchFamily="66" charset="0"/>
                </a:rPr>
                <a:t>0</a:t>
              </a:r>
            </a:p>
          </p:txBody>
        </p:sp>
        <p:sp>
          <p:nvSpPr>
            <p:cNvPr id="43205" name="Text Box 115"/>
            <p:cNvSpPr txBox="1">
              <a:spLocks noChangeArrowheads="1"/>
            </p:cNvSpPr>
            <p:nvPr/>
          </p:nvSpPr>
          <p:spPr bwMode="auto">
            <a:xfrm>
              <a:off x="3239" y="1816"/>
              <a:ext cx="196" cy="231"/>
            </a:xfrm>
            <a:prstGeom prst="rect">
              <a:avLst/>
            </a:prstGeom>
            <a:noFill/>
            <a:ln w="9525">
              <a:noFill/>
              <a:miter lim="800000"/>
              <a:headEnd/>
              <a:tailEnd/>
            </a:ln>
          </p:spPr>
          <p:txBody>
            <a:bodyPr wrap="none">
              <a:spAutoFit/>
            </a:bodyPr>
            <a:lstStyle/>
            <a:p>
              <a:r>
                <a:rPr lang="en-US" altLang="zh-CN">
                  <a:latin typeface="Comic Sans MS" pitchFamily="66" charset="0"/>
                </a:rPr>
                <a:t>0</a:t>
              </a:r>
            </a:p>
          </p:txBody>
        </p:sp>
        <p:sp>
          <p:nvSpPr>
            <p:cNvPr id="43206" name="Text Box 116"/>
            <p:cNvSpPr txBox="1">
              <a:spLocks noChangeArrowheads="1"/>
            </p:cNvSpPr>
            <p:nvPr/>
          </p:nvSpPr>
          <p:spPr bwMode="auto">
            <a:xfrm>
              <a:off x="3604" y="1816"/>
              <a:ext cx="196" cy="231"/>
            </a:xfrm>
            <a:prstGeom prst="rect">
              <a:avLst/>
            </a:prstGeom>
            <a:noFill/>
            <a:ln w="9525">
              <a:noFill/>
              <a:miter lim="800000"/>
              <a:headEnd/>
              <a:tailEnd/>
            </a:ln>
          </p:spPr>
          <p:txBody>
            <a:bodyPr wrap="none">
              <a:spAutoFit/>
            </a:bodyPr>
            <a:lstStyle/>
            <a:p>
              <a:r>
                <a:rPr lang="en-US" altLang="zh-CN">
                  <a:latin typeface="Comic Sans MS" pitchFamily="66" charset="0"/>
                </a:rPr>
                <a:t>0</a:t>
              </a:r>
            </a:p>
          </p:txBody>
        </p:sp>
      </p:grpSp>
      <p:grpSp>
        <p:nvGrpSpPr>
          <p:cNvPr id="3" name="Group 117"/>
          <p:cNvGrpSpPr>
            <a:grpSpLocks/>
          </p:cNvGrpSpPr>
          <p:nvPr/>
        </p:nvGrpSpPr>
        <p:grpSpPr bwMode="auto">
          <a:xfrm>
            <a:off x="4651375" y="2797175"/>
            <a:ext cx="312738" cy="3524250"/>
            <a:chOff x="1756" y="1816"/>
            <a:chExt cx="197" cy="2220"/>
          </a:xfrm>
        </p:grpSpPr>
        <p:sp>
          <p:nvSpPr>
            <p:cNvPr id="43193" name="Text Box 118"/>
            <p:cNvSpPr txBox="1">
              <a:spLocks noChangeArrowheads="1"/>
            </p:cNvSpPr>
            <p:nvPr/>
          </p:nvSpPr>
          <p:spPr bwMode="auto">
            <a:xfrm>
              <a:off x="1757" y="1816"/>
              <a:ext cx="196" cy="231"/>
            </a:xfrm>
            <a:prstGeom prst="rect">
              <a:avLst/>
            </a:prstGeom>
            <a:noFill/>
            <a:ln w="9525">
              <a:noFill/>
              <a:miter lim="800000"/>
              <a:headEnd/>
              <a:tailEnd/>
            </a:ln>
          </p:spPr>
          <p:txBody>
            <a:bodyPr wrap="none">
              <a:spAutoFit/>
            </a:bodyPr>
            <a:lstStyle/>
            <a:p>
              <a:r>
                <a:rPr lang="en-US" altLang="zh-CN">
                  <a:latin typeface="Comic Sans MS" pitchFamily="66" charset="0"/>
                </a:rPr>
                <a:t>0</a:t>
              </a:r>
            </a:p>
          </p:txBody>
        </p:sp>
        <p:sp>
          <p:nvSpPr>
            <p:cNvPr id="43194" name="Text Box 119"/>
            <p:cNvSpPr txBox="1">
              <a:spLocks noChangeArrowheads="1"/>
            </p:cNvSpPr>
            <p:nvPr/>
          </p:nvSpPr>
          <p:spPr bwMode="auto">
            <a:xfrm>
              <a:off x="1756" y="3231"/>
              <a:ext cx="196" cy="231"/>
            </a:xfrm>
            <a:prstGeom prst="rect">
              <a:avLst/>
            </a:prstGeom>
            <a:noFill/>
            <a:ln w="9525">
              <a:noFill/>
              <a:miter lim="800000"/>
              <a:headEnd/>
              <a:tailEnd/>
            </a:ln>
          </p:spPr>
          <p:txBody>
            <a:bodyPr wrap="none">
              <a:spAutoFit/>
            </a:bodyPr>
            <a:lstStyle/>
            <a:p>
              <a:r>
                <a:rPr lang="en-US" altLang="zh-CN">
                  <a:latin typeface="Comic Sans MS" pitchFamily="66" charset="0"/>
                </a:rPr>
                <a:t>0</a:t>
              </a:r>
            </a:p>
          </p:txBody>
        </p:sp>
        <p:sp>
          <p:nvSpPr>
            <p:cNvPr id="43195" name="Text Box 120"/>
            <p:cNvSpPr txBox="1">
              <a:spLocks noChangeArrowheads="1"/>
            </p:cNvSpPr>
            <p:nvPr/>
          </p:nvSpPr>
          <p:spPr bwMode="auto">
            <a:xfrm>
              <a:off x="1757" y="2085"/>
              <a:ext cx="196" cy="231"/>
            </a:xfrm>
            <a:prstGeom prst="rect">
              <a:avLst/>
            </a:prstGeom>
            <a:noFill/>
            <a:ln w="9525">
              <a:noFill/>
              <a:miter lim="800000"/>
              <a:headEnd/>
              <a:tailEnd/>
            </a:ln>
          </p:spPr>
          <p:txBody>
            <a:bodyPr wrap="none">
              <a:spAutoFit/>
            </a:bodyPr>
            <a:lstStyle/>
            <a:p>
              <a:r>
                <a:rPr lang="en-US" altLang="zh-CN">
                  <a:latin typeface="Comic Sans MS" pitchFamily="66" charset="0"/>
                </a:rPr>
                <a:t>0</a:t>
              </a:r>
            </a:p>
          </p:txBody>
        </p:sp>
        <p:sp>
          <p:nvSpPr>
            <p:cNvPr id="43196" name="Text Box 121"/>
            <p:cNvSpPr txBox="1">
              <a:spLocks noChangeArrowheads="1"/>
            </p:cNvSpPr>
            <p:nvPr/>
          </p:nvSpPr>
          <p:spPr bwMode="auto">
            <a:xfrm>
              <a:off x="1756" y="2372"/>
              <a:ext cx="196" cy="231"/>
            </a:xfrm>
            <a:prstGeom prst="rect">
              <a:avLst/>
            </a:prstGeom>
            <a:noFill/>
            <a:ln w="9525">
              <a:noFill/>
              <a:miter lim="800000"/>
              <a:headEnd/>
              <a:tailEnd/>
            </a:ln>
          </p:spPr>
          <p:txBody>
            <a:bodyPr wrap="none">
              <a:spAutoFit/>
            </a:bodyPr>
            <a:lstStyle/>
            <a:p>
              <a:r>
                <a:rPr lang="en-US" altLang="zh-CN">
                  <a:latin typeface="Comic Sans MS" pitchFamily="66" charset="0"/>
                </a:rPr>
                <a:t>0</a:t>
              </a:r>
            </a:p>
          </p:txBody>
        </p:sp>
        <p:sp>
          <p:nvSpPr>
            <p:cNvPr id="43197" name="Text Box 122"/>
            <p:cNvSpPr txBox="1">
              <a:spLocks noChangeArrowheads="1"/>
            </p:cNvSpPr>
            <p:nvPr/>
          </p:nvSpPr>
          <p:spPr bwMode="auto">
            <a:xfrm>
              <a:off x="1756" y="2658"/>
              <a:ext cx="196" cy="231"/>
            </a:xfrm>
            <a:prstGeom prst="rect">
              <a:avLst/>
            </a:prstGeom>
            <a:noFill/>
            <a:ln w="9525">
              <a:noFill/>
              <a:miter lim="800000"/>
              <a:headEnd/>
              <a:tailEnd/>
            </a:ln>
          </p:spPr>
          <p:txBody>
            <a:bodyPr wrap="none">
              <a:spAutoFit/>
            </a:bodyPr>
            <a:lstStyle/>
            <a:p>
              <a:r>
                <a:rPr lang="en-US" altLang="zh-CN">
                  <a:latin typeface="Comic Sans MS" pitchFamily="66" charset="0"/>
                </a:rPr>
                <a:t>0</a:t>
              </a:r>
            </a:p>
          </p:txBody>
        </p:sp>
        <p:sp>
          <p:nvSpPr>
            <p:cNvPr id="43198" name="Text Box 123"/>
            <p:cNvSpPr txBox="1">
              <a:spLocks noChangeArrowheads="1"/>
            </p:cNvSpPr>
            <p:nvPr/>
          </p:nvSpPr>
          <p:spPr bwMode="auto">
            <a:xfrm>
              <a:off x="1756" y="2945"/>
              <a:ext cx="196" cy="231"/>
            </a:xfrm>
            <a:prstGeom prst="rect">
              <a:avLst/>
            </a:prstGeom>
            <a:noFill/>
            <a:ln w="9525">
              <a:noFill/>
              <a:miter lim="800000"/>
              <a:headEnd/>
              <a:tailEnd/>
            </a:ln>
          </p:spPr>
          <p:txBody>
            <a:bodyPr wrap="none">
              <a:spAutoFit/>
            </a:bodyPr>
            <a:lstStyle/>
            <a:p>
              <a:r>
                <a:rPr lang="en-US" altLang="zh-CN">
                  <a:latin typeface="Comic Sans MS" pitchFamily="66" charset="0"/>
                </a:rPr>
                <a:t>0</a:t>
              </a:r>
            </a:p>
          </p:txBody>
        </p:sp>
        <p:sp>
          <p:nvSpPr>
            <p:cNvPr id="43199" name="Text Box 124"/>
            <p:cNvSpPr txBox="1">
              <a:spLocks noChangeArrowheads="1"/>
            </p:cNvSpPr>
            <p:nvPr/>
          </p:nvSpPr>
          <p:spPr bwMode="auto">
            <a:xfrm>
              <a:off x="1756" y="3518"/>
              <a:ext cx="196" cy="231"/>
            </a:xfrm>
            <a:prstGeom prst="rect">
              <a:avLst/>
            </a:prstGeom>
            <a:noFill/>
            <a:ln w="9525">
              <a:noFill/>
              <a:miter lim="800000"/>
              <a:headEnd/>
              <a:tailEnd/>
            </a:ln>
          </p:spPr>
          <p:txBody>
            <a:bodyPr wrap="none">
              <a:spAutoFit/>
            </a:bodyPr>
            <a:lstStyle/>
            <a:p>
              <a:r>
                <a:rPr lang="en-US" altLang="zh-CN">
                  <a:latin typeface="Comic Sans MS" pitchFamily="66" charset="0"/>
                </a:rPr>
                <a:t>0</a:t>
              </a:r>
            </a:p>
          </p:txBody>
        </p:sp>
        <p:sp>
          <p:nvSpPr>
            <p:cNvPr id="43200" name="Text Box 125"/>
            <p:cNvSpPr txBox="1">
              <a:spLocks noChangeArrowheads="1"/>
            </p:cNvSpPr>
            <p:nvPr/>
          </p:nvSpPr>
          <p:spPr bwMode="auto">
            <a:xfrm>
              <a:off x="1756" y="3805"/>
              <a:ext cx="196" cy="231"/>
            </a:xfrm>
            <a:prstGeom prst="rect">
              <a:avLst/>
            </a:prstGeom>
            <a:noFill/>
            <a:ln w="9525">
              <a:noFill/>
              <a:miter lim="800000"/>
              <a:headEnd/>
              <a:tailEnd/>
            </a:ln>
          </p:spPr>
          <p:txBody>
            <a:bodyPr wrap="none">
              <a:spAutoFit/>
            </a:bodyPr>
            <a:lstStyle/>
            <a:p>
              <a:r>
                <a:rPr lang="en-US" altLang="zh-CN">
                  <a:latin typeface="Comic Sans MS" pitchFamily="66" charset="0"/>
                </a:rPr>
                <a:t>0</a:t>
              </a:r>
            </a:p>
          </p:txBody>
        </p:sp>
      </p:grpSp>
      <p:sp>
        <p:nvSpPr>
          <p:cNvPr id="570494" name="Text Box 126"/>
          <p:cNvSpPr txBox="1">
            <a:spLocks noChangeArrowheads="1"/>
          </p:cNvSpPr>
          <p:nvPr/>
        </p:nvSpPr>
        <p:spPr bwMode="auto">
          <a:xfrm>
            <a:off x="5251450" y="3186113"/>
            <a:ext cx="323850" cy="434975"/>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p>
          <a:p>
            <a:pPr>
              <a:lnSpc>
                <a:spcPct val="70000"/>
              </a:lnSpc>
            </a:pPr>
            <a:r>
              <a:rPr lang="en-US" altLang="zh-CN" sz="1600">
                <a:latin typeface="Comic Sans MS" pitchFamily="66" charset="0"/>
              </a:rPr>
              <a:t>0</a:t>
            </a:r>
          </a:p>
        </p:txBody>
      </p:sp>
      <p:sp>
        <p:nvSpPr>
          <p:cNvPr id="570495" name="Text Box 127"/>
          <p:cNvSpPr txBox="1">
            <a:spLocks noChangeArrowheads="1"/>
          </p:cNvSpPr>
          <p:nvPr/>
        </p:nvSpPr>
        <p:spPr bwMode="auto">
          <a:xfrm>
            <a:off x="5797550" y="3186113"/>
            <a:ext cx="323850" cy="434975"/>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p>
          <a:p>
            <a:pPr>
              <a:lnSpc>
                <a:spcPct val="70000"/>
              </a:lnSpc>
            </a:pPr>
            <a:r>
              <a:rPr lang="en-US" altLang="zh-CN" sz="1600">
                <a:latin typeface="Comic Sans MS" pitchFamily="66" charset="0"/>
              </a:rPr>
              <a:t>0</a:t>
            </a:r>
          </a:p>
        </p:txBody>
      </p:sp>
      <p:sp>
        <p:nvSpPr>
          <p:cNvPr id="570496" name="Text Box 128"/>
          <p:cNvSpPr txBox="1">
            <a:spLocks noChangeArrowheads="1"/>
          </p:cNvSpPr>
          <p:nvPr/>
        </p:nvSpPr>
        <p:spPr bwMode="auto">
          <a:xfrm>
            <a:off x="6429375" y="3186113"/>
            <a:ext cx="323850" cy="434975"/>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p>
          <a:p>
            <a:pPr>
              <a:lnSpc>
                <a:spcPct val="70000"/>
              </a:lnSpc>
            </a:pPr>
            <a:r>
              <a:rPr lang="en-US" altLang="zh-CN" sz="1600">
                <a:latin typeface="Comic Sans MS" pitchFamily="66" charset="0"/>
              </a:rPr>
              <a:t>0</a:t>
            </a:r>
          </a:p>
        </p:txBody>
      </p:sp>
      <p:grpSp>
        <p:nvGrpSpPr>
          <p:cNvPr id="4" name="Group 129"/>
          <p:cNvGrpSpPr>
            <a:grpSpLocks/>
          </p:cNvGrpSpPr>
          <p:nvPr/>
        </p:nvGrpSpPr>
        <p:grpSpPr bwMode="auto">
          <a:xfrm>
            <a:off x="6996113" y="3184525"/>
            <a:ext cx="352425" cy="436563"/>
            <a:chOff x="3233" y="2100"/>
            <a:chExt cx="222" cy="275"/>
          </a:xfrm>
        </p:grpSpPr>
        <p:sp>
          <p:nvSpPr>
            <p:cNvPr id="43191" name="Text Box 130"/>
            <p:cNvSpPr txBox="1">
              <a:spLocks noChangeArrowheads="1"/>
            </p:cNvSpPr>
            <p:nvPr/>
          </p:nvSpPr>
          <p:spPr bwMode="auto">
            <a:xfrm>
              <a:off x="3251" y="2101"/>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 </a:t>
              </a:r>
            </a:p>
            <a:p>
              <a:pPr>
                <a:lnSpc>
                  <a:spcPct val="70000"/>
                </a:lnSpc>
              </a:pPr>
              <a:r>
                <a:rPr lang="en-US" altLang="zh-CN" sz="1600">
                  <a:latin typeface="Comic Sans MS" pitchFamily="66" charset="0"/>
                </a:rPr>
                <a:t>1</a:t>
              </a:r>
            </a:p>
          </p:txBody>
        </p:sp>
        <p:sp>
          <p:nvSpPr>
            <p:cNvPr id="43192" name="Line 131"/>
            <p:cNvSpPr>
              <a:spLocks noChangeShapeType="1"/>
            </p:cNvSpPr>
            <p:nvPr/>
          </p:nvSpPr>
          <p:spPr bwMode="auto">
            <a:xfrm flipH="1" flipV="1">
              <a:off x="3233" y="2100"/>
              <a:ext cx="99" cy="90"/>
            </a:xfrm>
            <a:prstGeom prst="line">
              <a:avLst/>
            </a:prstGeom>
            <a:noFill/>
            <a:ln w="9525">
              <a:solidFill>
                <a:schemeClr val="tx1"/>
              </a:solidFill>
              <a:round/>
              <a:headEnd/>
              <a:tailEnd type="triangle" w="med" len="med"/>
            </a:ln>
          </p:spPr>
          <p:txBody>
            <a:bodyPr/>
            <a:lstStyle/>
            <a:p>
              <a:endParaRPr lang="zh-CN" altLang="en-US"/>
            </a:p>
          </p:txBody>
        </p:sp>
      </p:grpSp>
      <p:sp>
        <p:nvSpPr>
          <p:cNvPr id="570500" name="Text Box 132"/>
          <p:cNvSpPr txBox="1">
            <a:spLocks noChangeArrowheads="1"/>
          </p:cNvSpPr>
          <p:nvPr/>
        </p:nvSpPr>
        <p:spPr bwMode="auto">
          <a:xfrm>
            <a:off x="7439025" y="3343275"/>
            <a:ext cx="609600" cy="263525"/>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r>
              <a:rPr lang="en-US" altLang="zh-CN" sz="1600">
                <a:latin typeface="Comic Sans MS" pitchFamily="66" charset="0"/>
              </a:rPr>
              <a:t>1</a:t>
            </a:r>
          </a:p>
        </p:txBody>
      </p:sp>
      <p:grpSp>
        <p:nvGrpSpPr>
          <p:cNvPr id="5" name="Group 133"/>
          <p:cNvGrpSpPr>
            <a:grpSpLocks/>
          </p:cNvGrpSpPr>
          <p:nvPr/>
        </p:nvGrpSpPr>
        <p:grpSpPr bwMode="auto">
          <a:xfrm>
            <a:off x="8120063" y="3186113"/>
            <a:ext cx="423862" cy="434975"/>
            <a:chOff x="3941" y="2101"/>
            <a:chExt cx="267" cy="274"/>
          </a:xfrm>
        </p:grpSpPr>
        <p:sp>
          <p:nvSpPr>
            <p:cNvPr id="43189" name="Text Box 134"/>
            <p:cNvSpPr txBox="1">
              <a:spLocks noChangeArrowheads="1"/>
            </p:cNvSpPr>
            <p:nvPr/>
          </p:nvSpPr>
          <p:spPr bwMode="auto">
            <a:xfrm>
              <a:off x="4004" y="2101"/>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 </a:t>
              </a:r>
            </a:p>
            <a:p>
              <a:pPr>
                <a:lnSpc>
                  <a:spcPct val="70000"/>
                </a:lnSpc>
              </a:pPr>
              <a:r>
                <a:rPr lang="en-US" altLang="zh-CN" sz="1600">
                  <a:latin typeface="Comic Sans MS" pitchFamily="66" charset="0"/>
                </a:rPr>
                <a:t>1</a:t>
              </a:r>
            </a:p>
          </p:txBody>
        </p:sp>
        <p:sp>
          <p:nvSpPr>
            <p:cNvPr id="43190" name="Line 135"/>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p:spPr>
          <p:txBody>
            <a:bodyPr/>
            <a:lstStyle/>
            <a:p>
              <a:endParaRPr lang="zh-CN" altLang="en-US"/>
            </a:p>
          </p:txBody>
        </p:sp>
      </p:grpSp>
      <p:grpSp>
        <p:nvGrpSpPr>
          <p:cNvPr id="6" name="Group 136"/>
          <p:cNvGrpSpPr>
            <a:grpSpLocks/>
          </p:cNvGrpSpPr>
          <p:nvPr/>
        </p:nvGrpSpPr>
        <p:grpSpPr bwMode="auto">
          <a:xfrm>
            <a:off x="5180013" y="3616325"/>
            <a:ext cx="423862" cy="434975"/>
            <a:chOff x="3941" y="2101"/>
            <a:chExt cx="267" cy="274"/>
          </a:xfrm>
        </p:grpSpPr>
        <p:sp>
          <p:nvSpPr>
            <p:cNvPr id="43187" name="Text Box 137"/>
            <p:cNvSpPr txBox="1">
              <a:spLocks noChangeArrowheads="1"/>
            </p:cNvSpPr>
            <p:nvPr/>
          </p:nvSpPr>
          <p:spPr bwMode="auto">
            <a:xfrm>
              <a:off x="4004" y="2101"/>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 </a:t>
              </a:r>
            </a:p>
            <a:p>
              <a:pPr>
                <a:lnSpc>
                  <a:spcPct val="70000"/>
                </a:lnSpc>
              </a:pPr>
              <a:r>
                <a:rPr lang="en-US" altLang="zh-CN" sz="1600">
                  <a:latin typeface="Comic Sans MS" pitchFamily="66" charset="0"/>
                </a:rPr>
                <a:t>1</a:t>
              </a:r>
            </a:p>
          </p:txBody>
        </p:sp>
        <p:sp>
          <p:nvSpPr>
            <p:cNvPr id="43188" name="Line 138"/>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p:spPr>
          <p:txBody>
            <a:bodyPr/>
            <a:lstStyle/>
            <a:p>
              <a:endParaRPr lang="zh-CN" altLang="en-US"/>
            </a:p>
          </p:txBody>
        </p:sp>
      </p:grpSp>
      <p:sp>
        <p:nvSpPr>
          <p:cNvPr id="570507" name="Text Box 139"/>
          <p:cNvSpPr txBox="1">
            <a:spLocks noChangeArrowheads="1"/>
          </p:cNvSpPr>
          <p:nvPr/>
        </p:nvSpPr>
        <p:spPr bwMode="auto">
          <a:xfrm>
            <a:off x="5691188" y="3787775"/>
            <a:ext cx="609600" cy="263525"/>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r>
              <a:rPr lang="en-US" altLang="zh-CN" sz="1600">
                <a:latin typeface="Comic Sans MS" pitchFamily="66" charset="0"/>
              </a:rPr>
              <a:t>1</a:t>
            </a:r>
          </a:p>
        </p:txBody>
      </p:sp>
      <p:sp>
        <p:nvSpPr>
          <p:cNvPr id="570508" name="Text Box 140"/>
          <p:cNvSpPr txBox="1">
            <a:spLocks noChangeArrowheads="1"/>
          </p:cNvSpPr>
          <p:nvPr/>
        </p:nvSpPr>
        <p:spPr bwMode="auto">
          <a:xfrm>
            <a:off x="6278563" y="3787775"/>
            <a:ext cx="609600" cy="263525"/>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r>
              <a:rPr lang="en-US" altLang="zh-CN" sz="1600">
                <a:latin typeface="Comic Sans MS" pitchFamily="66" charset="0"/>
              </a:rPr>
              <a:t>1</a:t>
            </a:r>
          </a:p>
        </p:txBody>
      </p:sp>
      <p:sp>
        <p:nvSpPr>
          <p:cNvPr id="570509" name="Text Box 141"/>
          <p:cNvSpPr txBox="1">
            <a:spLocks noChangeArrowheads="1"/>
          </p:cNvSpPr>
          <p:nvPr/>
        </p:nvSpPr>
        <p:spPr bwMode="auto">
          <a:xfrm>
            <a:off x="7015163" y="3616325"/>
            <a:ext cx="323850" cy="434975"/>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p>
          <a:p>
            <a:pPr>
              <a:lnSpc>
                <a:spcPct val="70000"/>
              </a:lnSpc>
            </a:pPr>
            <a:r>
              <a:rPr lang="en-US" altLang="zh-CN" sz="1600">
                <a:latin typeface="Comic Sans MS" pitchFamily="66" charset="0"/>
              </a:rPr>
              <a:t>1</a:t>
            </a:r>
          </a:p>
        </p:txBody>
      </p:sp>
      <p:grpSp>
        <p:nvGrpSpPr>
          <p:cNvPr id="7" name="Group 142"/>
          <p:cNvGrpSpPr>
            <a:grpSpLocks/>
          </p:cNvGrpSpPr>
          <p:nvPr/>
        </p:nvGrpSpPr>
        <p:grpSpPr bwMode="auto">
          <a:xfrm>
            <a:off x="7581900" y="3616325"/>
            <a:ext cx="423863" cy="434975"/>
            <a:chOff x="3941" y="2101"/>
            <a:chExt cx="267" cy="274"/>
          </a:xfrm>
        </p:grpSpPr>
        <p:sp>
          <p:nvSpPr>
            <p:cNvPr id="43185" name="Text Box 143"/>
            <p:cNvSpPr txBox="1">
              <a:spLocks noChangeArrowheads="1"/>
            </p:cNvSpPr>
            <p:nvPr/>
          </p:nvSpPr>
          <p:spPr bwMode="auto">
            <a:xfrm>
              <a:off x="4004" y="2101"/>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 </a:t>
              </a:r>
            </a:p>
            <a:p>
              <a:pPr>
                <a:lnSpc>
                  <a:spcPct val="70000"/>
                </a:lnSpc>
              </a:pPr>
              <a:r>
                <a:rPr lang="en-US" altLang="zh-CN" sz="1600">
                  <a:latin typeface="Comic Sans MS" pitchFamily="66" charset="0"/>
                </a:rPr>
                <a:t>2</a:t>
              </a:r>
            </a:p>
          </p:txBody>
        </p:sp>
        <p:sp>
          <p:nvSpPr>
            <p:cNvPr id="43186" name="Line 144"/>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p:spPr>
          <p:txBody>
            <a:bodyPr/>
            <a:lstStyle/>
            <a:p>
              <a:endParaRPr lang="zh-CN" altLang="en-US"/>
            </a:p>
          </p:txBody>
        </p:sp>
      </p:grpSp>
      <p:sp>
        <p:nvSpPr>
          <p:cNvPr id="570513" name="Text Box 145"/>
          <p:cNvSpPr txBox="1">
            <a:spLocks noChangeArrowheads="1"/>
          </p:cNvSpPr>
          <p:nvPr/>
        </p:nvSpPr>
        <p:spPr bwMode="auto">
          <a:xfrm>
            <a:off x="8015288" y="3787775"/>
            <a:ext cx="609600" cy="263525"/>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r>
              <a:rPr lang="en-US" altLang="zh-CN" sz="1600">
                <a:latin typeface="Comic Sans MS" pitchFamily="66" charset="0"/>
              </a:rPr>
              <a:t>2</a:t>
            </a:r>
          </a:p>
        </p:txBody>
      </p:sp>
      <p:grpSp>
        <p:nvGrpSpPr>
          <p:cNvPr id="8" name="Group 146"/>
          <p:cNvGrpSpPr>
            <a:grpSpLocks/>
          </p:cNvGrpSpPr>
          <p:nvPr/>
        </p:nvGrpSpPr>
        <p:grpSpPr bwMode="auto">
          <a:xfrm>
            <a:off x="5267325" y="4079875"/>
            <a:ext cx="3209925" cy="434975"/>
            <a:chOff x="2144" y="2664"/>
            <a:chExt cx="2022" cy="274"/>
          </a:xfrm>
        </p:grpSpPr>
        <p:sp>
          <p:nvSpPr>
            <p:cNvPr id="43177" name="Text Box 147"/>
            <p:cNvSpPr txBox="1">
              <a:spLocks noChangeArrowheads="1"/>
            </p:cNvSpPr>
            <p:nvPr/>
          </p:nvSpPr>
          <p:spPr bwMode="auto">
            <a:xfrm>
              <a:off x="2144" y="2664"/>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p>
            <a:p>
              <a:pPr>
                <a:lnSpc>
                  <a:spcPct val="70000"/>
                </a:lnSpc>
              </a:pPr>
              <a:r>
                <a:rPr lang="en-US" altLang="zh-CN" sz="1600">
                  <a:latin typeface="Comic Sans MS" pitchFamily="66" charset="0"/>
                </a:rPr>
                <a:t>1</a:t>
              </a:r>
            </a:p>
          </p:txBody>
        </p:sp>
        <p:sp>
          <p:nvSpPr>
            <p:cNvPr id="43178" name="Text Box 148"/>
            <p:cNvSpPr txBox="1">
              <a:spLocks noChangeArrowheads="1"/>
            </p:cNvSpPr>
            <p:nvPr/>
          </p:nvSpPr>
          <p:spPr bwMode="auto">
            <a:xfrm>
              <a:off x="2495" y="2664"/>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p>
            <a:p>
              <a:pPr>
                <a:lnSpc>
                  <a:spcPct val="70000"/>
                </a:lnSpc>
              </a:pPr>
              <a:r>
                <a:rPr lang="en-US" altLang="zh-CN" sz="1600">
                  <a:latin typeface="Comic Sans MS" pitchFamily="66" charset="0"/>
                </a:rPr>
                <a:t>1</a:t>
              </a:r>
            </a:p>
          </p:txBody>
        </p:sp>
        <p:grpSp>
          <p:nvGrpSpPr>
            <p:cNvPr id="9" name="Group 149"/>
            <p:cNvGrpSpPr>
              <a:grpSpLocks/>
            </p:cNvGrpSpPr>
            <p:nvPr/>
          </p:nvGrpSpPr>
          <p:grpSpPr bwMode="auto">
            <a:xfrm>
              <a:off x="2843" y="2664"/>
              <a:ext cx="267" cy="274"/>
              <a:chOff x="3941" y="2101"/>
              <a:chExt cx="267" cy="274"/>
            </a:xfrm>
          </p:grpSpPr>
          <p:sp>
            <p:nvSpPr>
              <p:cNvPr id="43183" name="Text Box 150"/>
              <p:cNvSpPr txBox="1">
                <a:spLocks noChangeArrowheads="1"/>
              </p:cNvSpPr>
              <p:nvPr/>
            </p:nvSpPr>
            <p:spPr bwMode="auto">
              <a:xfrm>
                <a:off x="4004" y="2101"/>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 </a:t>
                </a:r>
              </a:p>
              <a:p>
                <a:pPr>
                  <a:lnSpc>
                    <a:spcPct val="70000"/>
                  </a:lnSpc>
                </a:pPr>
                <a:r>
                  <a:rPr lang="en-US" altLang="zh-CN" sz="1600">
                    <a:latin typeface="Comic Sans MS" pitchFamily="66" charset="0"/>
                  </a:rPr>
                  <a:t>2</a:t>
                </a:r>
              </a:p>
            </p:txBody>
          </p:sp>
          <p:sp>
            <p:nvSpPr>
              <p:cNvPr id="43184" name="Line 151"/>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p:spPr>
            <p:txBody>
              <a:bodyPr/>
              <a:lstStyle/>
              <a:p>
                <a:endParaRPr lang="zh-CN" altLang="en-US"/>
              </a:p>
            </p:txBody>
          </p:sp>
        </p:grpSp>
        <p:sp>
          <p:nvSpPr>
            <p:cNvPr id="43180" name="Text Box 152"/>
            <p:cNvSpPr txBox="1">
              <a:spLocks noChangeArrowheads="1"/>
            </p:cNvSpPr>
            <p:nvPr/>
          </p:nvSpPr>
          <p:spPr bwMode="auto">
            <a:xfrm>
              <a:off x="3170" y="2772"/>
              <a:ext cx="384" cy="166"/>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r>
                <a:rPr lang="en-US" altLang="zh-CN" sz="1600">
                  <a:latin typeface="Comic Sans MS" pitchFamily="66" charset="0"/>
                </a:rPr>
                <a:t>2</a:t>
              </a:r>
            </a:p>
          </p:txBody>
        </p:sp>
        <p:sp>
          <p:nvSpPr>
            <p:cNvPr id="43181" name="Text Box 153"/>
            <p:cNvSpPr txBox="1">
              <a:spLocks noChangeArrowheads="1"/>
            </p:cNvSpPr>
            <p:nvPr/>
          </p:nvSpPr>
          <p:spPr bwMode="auto">
            <a:xfrm>
              <a:off x="3638" y="2664"/>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p>
            <a:p>
              <a:pPr>
                <a:lnSpc>
                  <a:spcPct val="70000"/>
                </a:lnSpc>
              </a:pPr>
              <a:r>
                <a:rPr lang="en-US" altLang="zh-CN" sz="1600">
                  <a:latin typeface="Comic Sans MS" pitchFamily="66" charset="0"/>
                </a:rPr>
                <a:t>2</a:t>
              </a:r>
            </a:p>
          </p:txBody>
        </p:sp>
        <p:sp>
          <p:nvSpPr>
            <p:cNvPr id="43182" name="Text Box 154"/>
            <p:cNvSpPr txBox="1">
              <a:spLocks noChangeArrowheads="1"/>
            </p:cNvSpPr>
            <p:nvPr/>
          </p:nvSpPr>
          <p:spPr bwMode="auto">
            <a:xfrm>
              <a:off x="3962" y="2664"/>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p>
            <a:p>
              <a:pPr>
                <a:lnSpc>
                  <a:spcPct val="70000"/>
                </a:lnSpc>
              </a:pPr>
              <a:r>
                <a:rPr lang="en-US" altLang="zh-CN" sz="1600">
                  <a:latin typeface="Comic Sans MS" pitchFamily="66" charset="0"/>
                </a:rPr>
                <a:t>2</a:t>
              </a:r>
            </a:p>
          </p:txBody>
        </p:sp>
      </p:grpSp>
      <p:grpSp>
        <p:nvGrpSpPr>
          <p:cNvPr id="10" name="Group 155"/>
          <p:cNvGrpSpPr>
            <a:grpSpLocks/>
          </p:cNvGrpSpPr>
          <p:nvPr/>
        </p:nvGrpSpPr>
        <p:grpSpPr bwMode="auto">
          <a:xfrm>
            <a:off x="5260975" y="4514850"/>
            <a:ext cx="3381375" cy="434975"/>
            <a:chOff x="2140" y="2938"/>
            <a:chExt cx="2130" cy="274"/>
          </a:xfrm>
        </p:grpSpPr>
        <p:grpSp>
          <p:nvGrpSpPr>
            <p:cNvPr id="11" name="Group 156"/>
            <p:cNvGrpSpPr>
              <a:grpSpLocks/>
            </p:cNvGrpSpPr>
            <p:nvPr/>
          </p:nvGrpSpPr>
          <p:grpSpPr bwMode="auto">
            <a:xfrm>
              <a:off x="2140" y="2938"/>
              <a:ext cx="267" cy="274"/>
              <a:chOff x="3941" y="2101"/>
              <a:chExt cx="267" cy="274"/>
            </a:xfrm>
          </p:grpSpPr>
          <p:sp>
            <p:nvSpPr>
              <p:cNvPr id="43175" name="Text Box 157"/>
              <p:cNvSpPr txBox="1">
                <a:spLocks noChangeArrowheads="1"/>
              </p:cNvSpPr>
              <p:nvPr/>
            </p:nvSpPr>
            <p:spPr bwMode="auto">
              <a:xfrm>
                <a:off x="4004" y="2101"/>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 </a:t>
                </a:r>
              </a:p>
              <a:p>
                <a:pPr>
                  <a:lnSpc>
                    <a:spcPct val="70000"/>
                  </a:lnSpc>
                </a:pPr>
                <a:r>
                  <a:rPr lang="en-US" altLang="zh-CN" sz="1600">
                    <a:latin typeface="Comic Sans MS" pitchFamily="66" charset="0"/>
                  </a:rPr>
                  <a:t>1</a:t>
                </a:r>
              </a:p>
            </p:txBody>
          </p:sp>
          <p:sp>
            <p:nvSpPr>
              <p:cNvPr id="43176" name="Line 158"/>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p:spPr>
            <p:txBody>
              <a:bodyPr/>
              <a:lstStyle/>
              <a:p>
                <a:endParaRPr lang="zh-CN" altLang="en-US"/>
              </a:p>
            </p:txBody>
          </p:sp>
        </p:grpSp>
        <p:sp>
          <p:nvSpPr>
            <p:cNvPr id="43168" name="Text Box 159"/>
            <p:cNvSpPr txBox="1">
              <a:spLocks noChangeArrowheads="1"/>
            </p:cNvSpPr>
            <p:nvPr/>
          </p:nvSpPr>
          <p:spPr bwMode="auto">
            <a:xfrm>
              <a:off x="2510" y="2938"/>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p>
            <a:p>
              <a:pPr>
                <a:lnSpc>
                  <a:spcPct val="70000"/>
                </a:lnSpc>
              </a:pPr>
              <a:r>
                <a:rPr lang="en-US" altLang="zh-CN" sz="1600">
                  <a:latin typeface="Comic Sans MS" pitchFamily="66" charset="0"/>
                </a:rPr>
                <a:t>1</a:t>
              </a:r>
            </a:p>
          </p:txBody>
        </p:sp>
        <p:sp>
          <p:nvSpPr>
            <p:cNvPr id="43169" name="Text Box 160"/>
            <p:cNvSpPr txBox="1">
              <a:spLocks noChangeArrowheads="1"/>
            </p:cNvSpPr>
            <p:nvPr/>
          </p:nvSpPr>
          <p:spPr bwMode="auto">
            <a:xfrm>
              <a:off x="2888" y="2938"/>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p>
            <a:p>
              <a:pPr>
                <a:lnSpc>
                  <a:spcPct val="70000"/>
                </a:lnSpc>
              </a:pPr>
              <a:r>
                <a:rPr lang="en-US" altLang="zh-CN" sz="1600">
                  <a:latin typeface="Comic Sans MS" pitchFamily="66" charset="0"/>
                </a:rPr>
                <a:t>2</a:t>
              </a:r>
            </a:p>
          </p:txBody>
        </p:sp>
        <p:sp>
          <p:nvSpPr>
            <p:cNvPr id="43170" name="Text Box 161"/>
            <p:cNvSpPr txBox="1">
              <a:spLocks noChangeArrowheads="1"/>
            </p:cNvSpPr>
            <p:nvPr/>
          </p:nvSpPr>
          <p:spPr bwMode="auto">
            <a:xfrm>
              <a:off x="3212" y="2938"/>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p>
            <a:p>
              <a:pPr>
                <a:lnSpc>
                  <a:spcPct val="70000"/>
                </a:lnSpc>
              </a:pPr>
              <a:r>
                <a:rPr lang="en-US" altLang="zh-CN" sz="1600">
                  <a:latin typeface="Comic Sans MS" pitchFamily="66" charset="0"/>
                </a:rPr>
                <a:t>2</a:t>
              </a:r>
            </a:p>
          </p:txBody>
        </p:sp>
        <p:grpSp>
          <p:nvGrpSpPr>
            <p:cNvPr id="12" name="Group 162"/>
            <p:cNvGrpSpPr>
              <a:grpSpLocks/>
            </p:cNvGrpSpPr>
            <p:nvPr/>
          </p:nvGrpSpPr>
          <p:grpSpPr bwMode="auto">
            <a:xfrm>
              <a:off x="3580" y="2938"/>
              <a:ext cx="267" cy="274"/>
              <a:chOff x="3941" y="2101"/>
              <a:chExt cx="267" cy="274"/>
            </a:xfrm>
          </p:grpSpPr>
          <p:sp>
            <p:nvSpPr>
              <p:cNvPr id="43173" name="Text Box 163"/>
              <p:cNvSpPr txBox="1">
                <a:spLocks noChangeArrowheads="1"/>
              </p:cNvSpPr>
              <p:nvPr/>
            </p:nvSpPr>
            <p:spPr bwMode="auto">
              <a:xfrm>
                <a:off x="4004" y="2101"/>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 </a:t>
                </a:r>
              </a:p>
              <a:p>
                <a:pPr>
                  <a:lnSpc>
                    <a:spcPct val="70000"/>
                  </a:lnSpc>
                </a:pPr>
                <a:r>
                  <a:rPr lang="en-US" altLang="zh-CN" sz="1600">
                    <a:latin typeface="Comic Sans MS" pitchFamily="66" charset="0"/>
                  </a:rPr>
                  <a:t>3</a:t>
                </a:r>
              </a:p>
            </p:txBody>
          </p:sp>
          <p:sp>
            <p:nvSpPr>
              <p:cNvPr id="43174" name="Line 164"/>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p:spPr>
            <p:txBody>
              <a:bodyPr/>
              <a:lstStyle/>
              <a:p>
                <a:endParaRPr lang="zh-CN" altLang="en-US"/>
              </a:p>
            </p:txBody>
          </p:sp>
        </p:grpSp>
        <p:sp>
          <p:nvSpPr>
            <p:cNvPr id="43172" name="Text Box 165"/>
            <p:cNvSpPr txBox="1">
              <a:spLocks noChangeArrowheads="1"/>
            </p:cNvSpPr>
            <p:nvPr/>
          </p:nvSpPr>
          <p:spPr bwMode="auto">
            <a:xfrm>
              <a:off x="3886" y="3046"/>
              <a:ext cx="384" cy="166"/>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r>
                <a:rPr lang="en-US" altLang="zh-CN" sz="1600">
                  <a:latin typeface="Comic Sans MS" pitchFamily="66" charset="0"/>
                </a:rPr>
                <a:t>3</a:t>
              </a:r>
            </a:p>
          </p:txBody>
        </p:sp>
      </p:grpSp>
      <p:grpSp>
        <p:nvGrpSpPr>
          <p:cNvPr id="13" name="Group 166"/>
          <p:cNvGrpSpPr>
            <a:grpSpLocks/>
          </p:cNvGrpSpPr>
          <p:nvPr/>
        </p:nvGrpSpPr>
        <p:grpSpPr bwMode="auto">
          <a:xfrm>
            <a:off x="5280025" y="4973638"/>
            <a:ext cx="3217863" cy="434975"/>
            <a:chOff x="2152" y="3227"/>
            <a:chExt cx="2027" cy="274"/>
          </a:xfrm>
        </p:grpSpPr>
        <p:sp>
          <p:nvSpPr>
            <p:cNvPr id="43159" name="Text Box 167"/>
            <p:cNvSpPr txBox="1">
              <a:spLocks noChangeArrowheads="1"/>
            </p:cNvSpPr>
            <p:nvPr/>
          </p:nvSpPr>
          <p:spPr bwMode="auto">
            <a:xfrm>
              <a:off x="2152" y="3227"/>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p>
            <a:p>
              <a:pPr>
                <a:lnSpc>
                  <a:spcPct val="70000"/>
                </a:lnSpc>
              </a:pPr>
              <a:r>
                <a:rPr lang="en-US" altLang="zh-CN" sz="1600">
                  <a:latin typeface="Comic Sans MS" pitchFamily="66" charset="0"/>
                </a:rPr>
                <a:t>1</a:t>
              </a:r>
            </a:p>
          </p:txBody>
        </p:sp>
        <p:grpSp>
          <p:nvGrpSpPr>
            <p:cNvPr id="14" name="Group 168"/>
            <p:cNvGrpSpPr>
              <a:grpSpLocks/>
            </p:cNvGrpSpPr>
            <p:nvPr/>
          </p:nvGrpSpPr>
          <p:grpSpPr bwMode="auto">
            <a:xfrm>
              <a:off x="2484" y="3227"/>
              <a:ext cx="267" cy="274"/>
              <a:chOff x="3941" y="2101"/>
              <a:chExt cx="267" cy="274"/>
            </a:xfrm>
          </p:grpSpPr>
          <p:sp>
            <p:nvSpPr>
              <p:cNvPr id="43165" name="Text Box 169"/>
              <p:cNvSpPr txBox="1">
                <a:spLocks noChangeArrowheads="1"/>
              </p:cNvSpPr>
              <p:nvPr/>
            </p:nvSpPr>
            <p:spPr bwMode="auto">
              <a:xfrm>
                <a:off x="4004" y="2101"/>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 </a:t>
                </a:r>
              </a:p>
              <a:p>
                <a:pPr>
                  <a:lnSpc>
                    <a:spcPct val="70000"/>
                  </a:lnSpc>
                </a:pPr>
                <a:r>
                  <a:rPr lang="en-US" altLang="zh-CN" sz="1600">
                    <a:latin typeface="Comic Sans MS" pitchFamily="66" charset="0"/>
                  </a:rPr>
                  <a:t>2</a:t>
                </a:r>
              </a:p>
            </p:txBody>
          </p:sp>
          <p:sp>
            <p:nvSpPr>
              <p:cNvPr id="43166" name="Line 170"/>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p:spPr>
            <p:txBody>
              <a:bodyPr/>
              <a:lstStyle/>
              <a:p>
                <a:endParaRPr lang="zh-CN" altLang="en-US"/>
              </a:p>
            </p:txBody>
          </p:sp>
        </p:grpSp>
        <p:sp>
          <p:nvSpPr>
            <p:cNvPr id="43161" name="Text Box 171"/>
            <p:cNvSpPr txBox="1">
              <a:spLocks noChangeArrowheads="1"/>
            </p:cNvSpPr>
            <p:nvPr/>
          </p:nvSpPr>
          <p:spPr bwMode="auto">
            <a:xfrm>
              <a:off x="2888" y="3227"/>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p>
            <a:p>
              <a:pPr>
                <a:lnSpc>
                  <a:spcPct val="70000"/>
                </a:lnSpc>
              </a:pPr>
              <a:r>
                <a:rPr lang="en-US" altLang="zh-CN" sz="1600">
                  <a:latin typeface="Comic Sans MS" pitchFamily="66" charset="0"/>
                </a:rPr>
                <a:t>2</a:t>
              </a:r>
            </a:p>
          </p:txBody>
        </p:sp>
        <p:sp>
          <p:nvSpPr>
            <p:cNvPr id="43162" name="Text Box 172"/>
            <p:cNvSpPr txBox="1">
              <a:spLocks noChangeArrowheads="1"/>
            </p:cNvSpPr>
            <p:nvPr/>
          </p:nvSpPr>
          <p:spPr bwMode="auto">
            <a:xfrm>
              <a:off x="3212" y="3227"/>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p>
            <a:p>
              <a:pPr>
                <a:lnSpc>
                  <a:spcPct val="70000"/>
                </a:lnSpc>
              </a:pPr>
              <a:r>
                <a:rPr lang="en-US" altLang="zh-CN" sz="1600">
                  <a:latin typeface="Comic Sans MS" pitchFamily="66" charset="0"/>
                </a:rPr>
                <a:t>2</a:t>
              </a:r>
            </a:p>
          </p:txBody>
        </p:sp>
        <p:sp>
          <p:nvSpPr>
            <p:cNvPr id="43163" name="Text Box 173"/>
            <p:cNvSpPr txBox="1">
              <a:spLocks noChangeArrowheads="1"/>
            </p:cNvSpPr>
            <p:nvPr/>
          </p:nvSpPr>
          <p:spPr bwMode="auto">
            <a:xfrm>
              <a:off x="3614" y="3227"/>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p>
            <a:p>
              <a:pPr>
                <a:lnSpc>
                  <a:spcPct val="70000"/>
                </a:lnSpc>
              </a:pPr>
              <a:r>
                <a:rPr lang="en-US" altLang="zh-CN" sz="1600">
                  <a:latin typeface="Comic Sans MS" pitchFamily="66" charset="0"/>
                </a:rPr>
                <a:t>3</a:t>
              </a:r>
            </a:p>
          </p:txBody>
        </p:sp>
        <p:sp>
          <p:nvSpPr>
            <p:cNvPr id="43164" name="Text Box 174"/>
            <p:cNvSpPr txBox="1">
              <a:spLocks noChangeArrowheads="1"/>
            </p:cNvSpPr>
            <p:nvPr/>
          </p:nvSpPr>
          <p:spPr bwMode="auto">
            <a:xfrm>
              <a:off x="3975" y="3227"/>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p>
            <a:p>
              <a:pPr>
                <a:lnSpc>
                  <a:spcPct val="70000"/>
                </a:lnSpc>
              </a:pPr>
              <a:r>
                <a:rPr lang="en-US" altLang="zh-CN" sz="1600">
                  <a:latin typeface="Comic Sans MS" pitchFamily="66" charset="0"/>
                </a:rPr>
                <a:t>3</a:t>
              </a:r>
            </a:p>
          </p:txBody>
        </p:sp>
      </p:grpSp>
      <p:grpSp>
        <p:nvGrpSpPr>
          <p:cNvPr id="15" name="Group 175"/>
          <p:cNvGrpSpPr>
            <a:grpSpLocks/>
          </p:cNvGrpSpPr>
          <p:nvPr/>
        </p:nvGrpSpPr>
        <p:grpSpPr bwMode="auto">
          <a:xfrm>
            <a:off x="5273675" y="5419725"/>
            <a:ext cx="3249613" cy="434975"/>
            <a:chOff x="2148" y="3508"/>
            <a:chExt cx="2047" cy="274"/>
          </a:xfrm>
        </p:grpSpPr>
        <p:sp>
          <p:nvSpPr>
            <p:cNvPr id="43149" name="Text Box 176"/>
            <p:cNvSpPr txBox="1">
              <a:spLocks noChangeArrowheads="1"/>
            </p:cNvSpPr>
            <p:nvPr/>
          </p:nvSpPr>
          <p:spPr bwMode="auto">
            <a:xfrm>
              <a:off x="2148" y="3508"/>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p>
            <a:p>
              <a:pPr>
                <a:lnSpc>
                  <a:spcPct val="70000"/>
                </a:lnSpc>
              </a:pPr>
              <a:r>
                <a:rPr lang="en-US" altLang="zh-CN" sz="1600">
                  <a:latin typeface="Comic Sans MS" pitchFamily="66" charset="0"/>
                </a:rPr>
                <a:t>1</a:t>
              </a:r>
            </a:p>
          </p:txBody>
        </p:sp>
        <p:sp>
          <p:nvSpPr>
            <p:cNvPr id="43150" name="Text Box 177"/>
            <p:cNvSpPr txBox="1">
              <a:spLocks noChangeArrowheads="1"/>
            </p:cNvSpPr>
            <p:nvPr/>
          </p:nvSpPr>
          <p:spPr bwMode="auto">
            <a:xfrm>
              <a:off x="2884" y="3508"/>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p>
            <a:p>
              <a:pPr>
                <a:lnSpc>
                  <a:spcPct val="70000"/>
                </a:lnSpc>
              </a:pPr>
              <a:r>
                <a:rPr lang="en-US" altLang="zh-CN" sz="1600">
                  <a:latin typeface="Comic Sans MS" pitchFamily="66" charset="0"/>
                </a:rPr>
                <a:t>2</a:t>
              </a:r>
            </a:p>
          </p:txBody>
        </p:sp>
        <p:sp>
          <p:nvSpPr>
            <p:cNvPr id="43151" name="Text Box 178"/>
            <p:cNvSpPr txBox="1">
              <a:spLocks noChangeArrowheads="1"/>
            </p:cNvSpPr>
            <p:nvPr/>
          </p:nvSpPr>
          <p:spPr bwMode="auto">
            <a:xfrm>
              <a:off x="3610" y="3508"/>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p>
            <a:p>
              <a:pPr>
                <a:lnSpc>
                  <a:spcPct val="70000"/>
                </a:lnSpc>
              </a:pPr>
              <a:r>
                <a:rPr lang="en-US" altLang="zh-CN" sz="1600">
                  <a:latin typeface="Comic Sans MS" pitchFamily="66" charset="0"/>
                </a:rPr>
                <a:t>3</a:t>
              </a:r>
            </a:p>
          </p:txBody>
        </p:sp>
        <p:sp>
          <p:nvSpPr>
            <p:cNvPr id="43152" name="Text Box 179"/>
            <p:cNvSpPr txBox="1">
              <a:spLocks noChangeArrowheads="1"/>
            </p:cNvSpPr>
            <p:nvPr/>
          </p:nvSpPr>
          <p:spPr bwMode="auto">
            <a:xfrm>
              <a:off x="2530" y="3508"/>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p>
            <a:p>
              <a:pPr>
                <a:lnSpc>
                  <a:spcPct val="70000"/>
                </a:lnSpc>
              </a:pPr>
              <a:r>
                <a:rPr lang="en-US" altLang="zh-CN" sz="1600">
                  <a:latin typeface="Comic Sans MS" pitchFamily="66" charset="0"/>
                </a:rPr>
                <a:t>2</a:t>
              </a:r>
            </a:p>
          </p:txBody>
        </p:sp>
        <p:grpSp>
          <p:nvGrpSpPr>
            <p:cNvPr id="16" name="Group 180"/>
            <p:cNvGrpSpPr>
              <a:grpSpLocks/>
            </p:cNvGrpSpPr>
            <p:nvPr/>
          </p:nvGrpSpPr>
          <p:grpSpPr bwMode="auto">
            <a:xfrm>
              <a:off x="3226" y="3508"/>
              <a:ext cx="267" cy="274"/>
              <a:chOff x="3941" y="2101"/>
              <a:chExt cx="267" cy="274"/>
            </a:xfrm>
          </p:grpSpPr>
          <p:sp>
            <p:nvSpPr>
              <p:cNvPr id="43157" name="Text Box 181"/>
              <p:cNvSpPr txBox="1">
                <a:spLocks noChangeArrowheads="1"/>
              </p:cNvSpPr>
              <p:nvPr/>
            </p:nvSpPr>
            <p:spPr bwMode="auto">
              <a:xfrm>
                <a:off x="4004" y="2101"/>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 </a:t>
                </a:r>
              </a:p>
              <a:p>
                <a:pPr>
                  <a:lnSpc>
                    <a:spcPct val="70000"/>
                  </a:lnSpc>
                </a:pPr>
                <a:r>
                  <a:rPr lang="en-US" altLang="zh-CN" sz="1600">
                    <a:latin typeface="Comic Sans MS" pitchFamily="66" charset="0"/>
                  </a:rPr>
                  <a:t>3</a:t>
                </a:r>
              </a:p>
            </p:txBody>
          </p:sp>
          <p:sp>
            <p:nvSpPr>
              <p:cNvPr id="43158" name="Line 182"/>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p:spPr>
            <p:txBody>
              <a:bodyPr/>
              <a:lstStyle/>
              <a:p>
                <a:endParaRPr lang="zh-CN" altLang="en-US"/>
              </a:p>
            </p:txBody>
          </p:sp>
        </p:grpSp>
        <p:grpSp>
          <p:nvGrpSpPr>
            <p:cNvPr id="17" name="Group 183"/>
            <p:cNvGrpSpPr>
              <a:grpSpLocks/>
            </p:cNvGrpSpPr>
            <p:nvPr/>
          </p:nvGrpSpPr>
          <p:grpSpPr bwMode="auto">
            <a:xfrm>
              <a:off x="3928" y="3508"/>
              <a:ext cx="267" cy="274"/>
              <a:chOff x="3941" y="2101"/>
              <a:chExt cx="267" cy="274"/>
            </a:xfrm>
          </p:grpSpPr>
          <p:sp>
            <p:nvSpPr>
              <p:cNvPr id="43155" name="Text Box 184"/>
              <p:cNvSpPr txBox="1">
                <a:spLocks noChangeArrowheads="1"/>
              </p:cNvSpPr>
              <p:nvPr/>
            </p:nvSpPr>
            <p:spPr bwMode="auto">
              <a:xfrm>
                <a:off x="4004" y="2101"/>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 </a:t>
                </a:r>
              </a:p>
              <a:p>
                <a:pPr>
                  <a:lnSpc>
                    <a:spcPct val="70000"/>
                  </a:lnSpc>
                </a:pPr>
                <a:r>
                  <a:rPr lang="en-US" altLang="zh-CN" sz="1600">
                    <a:latin typeface="Comic Sans MS" pitchFamily="66" charset="0"/>
                  </a:rPr>
                  <a:t>4</a:t>
                </a:r>
              </a:p>
            </p:txBody>
          </p:sp>
          <p:sp>
            <p:nvSpPr>
              <p:cNvPr id="43156" name="Line 185"/>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p:spPr>
            <p:txBody>
              <a:bodyPr/>
              <a:lstStyle/>
              <a:p>
                <a:endParaRPr lang="zh-CN" altLang="en-US"/>
              </a:p>
            </p:txBody>
          </p:sp>
        </p:grpSp>
      </p:grpSp>
      <p:grpSp>
        <p:nvGrpSpPr>
          <p:cNvPr id="18" name="Group 186"/>
          <p:cNvGrpSpPr>
            <a:grpSpLocks/>
          </p:cNvGrpSpPr>
          <p:nvPr/>
        </p:nvGrpSpPr>
        <p:grpSpPr bwMode="auto">
          <a:xfrm>
            <a:off x="5195888" y="5849938"/>
            <a:ext cx="3340100" cy="434975"/>
            <a:chOff x="2099" y="3779"/>
            <a:chExt cx="2104" cy="274"/>
          </a:xfrm>
        </p:grpSpPr>
        <p:grpSp>
          <p:nvGrpSpPr>
            <p:cNvPr id="19" name="Group 187"/>
            <p:cNvGrpSpPr>
              <a:grpSpLocks/>
            </p:cNvGrpSpPr>
            <p:nvPr/>
          </p:nvGrpSpPr>
          <p:grpSpPr bwMode="auto">
            <a:xfrm>
              <a:off x="2099" y="3779"/>
              <a:ext cx="267" cy="274"/>
              <a:chOff x="3941" y="2101"/>
              <a:chExt cx="267" cy="274"/>
            </a:xfrm>
          </p:grpSpPr>
          <p:sp>
            <p:nvSpPr>
              <p:cNvPr id="43147" name="Text Box 188"/>
              <p:cNvSpPr txBox="1">
                <a:spLocks noChangeArrowheads="1"/>
              </p:cNvSpPr>
              <p:nvPr/>
            </p:nvSpPr>
            <p:spPr bwMode="auto">
              <a:xfrm>
                <a:off x="4004" y="2101"/>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 </a:t>
                </a:r>
              </a:p>
              <a:p>
                <a:pPr>
                  <a:lnSpc>
                    <a:spcPct val="70000"/>
                  </a:lnSpc>
                </a:pPr>
                <a:r>
                  <a:rPr lang="en-US" altLang="zh-CN" sz="1600">
                    <a:latin typeface="Comic Sans MS" pitchFamily="66" charset="0"/>
                  </a:rPr>
                  <a:t>1</a:t>
                </a:r>
              </a:p>
            </p:txBody>
          </p:sp>
          <p:sp>
            <p:nvSpPr>
              <p:cNvPr id="43148" name="Line 189"/>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p:spPr>
            <p:txBody>
              <a:bodyPr/>
              <a:lstStyle/>
              <a:p>
                <a:endParaRPr lang="zh-CN" altLang="en-US"/>
              </a:p>
            </p:txBody>
          </p:sp>
        </p:grpSp>
        <p:sp>
          <p:nvSpPr>
            <p:cNvPr id="43140" name="Text Box 190"/>
            <p:cNvSpPr txBox="1">
              <a:spLocks noChangeArrowheads="1"/>
            </p:cNvSpPr>
            <p:nvPr/>
          </p:nvSpPr>
          <p:spPr bwMode="auto">
            <a:xfrm>
              <a:off x="2883" y="3779"/>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p>
            <a:p>
              <a:pPr>
                <a:lnSpc>
                  <a:spcPct val="70000"/>
                </a:lnSpc>
              </a:pPr>
              <a:r>
                <a:rPr lang="en-US" altLang="zh-CN" sz="1600">
                  <a:latin typeface="Comic Sans MS" pitchFamily="66" charset="0"/>
                </a:rPr>
                <a:t>2</a:t>
              </a:r>
            </a:p>
          </p:txBody>
        </p:sp>
        <p:sp>
          <p:nvSpPr>
            <p:cNvPr id="43141" name="Text Box 191"/>
            <p:cNvSpPr txBox="1">
              <a:spLocks noChangeArrowheads="1"/>
            </p:cNvSpPr>
            <p:nvPr/>
          </p:nvSpPr>
          <p:spPr bwMode="auto">
            <a:xfrm>
              <a:off x="2529" y="3779"/>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p>
            <a:p>
              <a:pPr>
                <a:lnSpc>
                  <a:spcPct val="70000"/>
                </a:lnSpc>
              </a:pPr>
              <a:r>
                <a:rPr lang="en-US" altLang="zh-CN" sz="1600">
                  <a:latin typeface="Comic Sans MS" pitchFamily="66" charset="0"/>
                </a:rPr>
                <a:t>2</a:t>
              </a:r>
            </a:p>
          </p:txBody>
        </p:sp>
        <p:sp>
          <p:nvSpPr>
            <p:cNvPr id="43142" name="Text Box 192"/>
            <p:cNvSpPr txBox="1">
              <a:spLocks noChangeArrowheads="1"/>
            </p:cNvSpPr>
            <p:nvPr/>
          </p:nvSpPr>
          <p:spPr bwMode="auto">
            <a:xfrm>
              <a:off x="3274" y="3779"/>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p>
            <a:p>
              <a:pPr>
                <a:lnSpc>
                  <a:spcPct val="70000"/>
                </a:lnSpc>
              </a:pPr>
              <a:r>
                <a:rPr lang="en-US" altLang="zh-CN" sz="1600">
                  <a:latin typeface="Comic Sans MS" pitchFamily="66" charset="0"/>
                </a:rPr>
                <a:t>3</a:t>
              </a:r>
            </a:p>
          </p:txBody>
        </p:sp>
        <p:grpSp>
          <p:nvGrpSpPr>
            <p:cNvPr id="20" name="Group 193"/>
            <p:cNvGrpSpPr>
              <a:grpSpLocks/>
            </p:cNvGrpSpPr>
            <p:nvPr/>
          </p:nvGrpSpPr>
          <p:grpSpPr bwMode="auto">
            <a:xfrm>
              <a:off x="3629" y="3779"/>
              <a:ext cx="267" cy="274"/>
              <a:chOff x="3941" y="2101"/>
              <a:chExt cx="267" cy="274"/>
            </a:xfrm>
          </p:grpSpPr>
          <p:sp>
            <p:nvSpPr>
              <p:cNvPr id="43145" name="Text Box 194"/>
              <p:cNvSpPr txBox="1">
                <a:spLocks noChangeArrowheads="1"/>
              </p:cNvSpPr>
              <p:nvPr/>
            </p:nvSpPr>
            <p:spPr bwMode="auto">
              <a:xfrm>
                <a:off x="4004" y="2101"/>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 </a:t>
                </a:r>
              </a:p>
              <a:p>
                <a:pPr>
                  <a:lnSpc>
                    <a:spcPct val="70000"/>
                  </a:lnSpc>
                </a:pPr>
                <a:r>
                  <a:rPr lang="en-US" altLang="zh-CN" sz="1600">
                    <a:latin typeface="Comic Sans MS" pitchFamily="66" charset="0"/>
                  </a:rPr>
                  <a:t>4</a:t>
                </a:r>
              </a:p>
            </p:txBody>
          </p:sp>
          <p:sp>
            <p:nvSpPr>
              <p:cNvPr id="43146" name="Line 195"/>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p:spPr>
            <p:txBody>
              <a:bodyPr/>
              <a:lstStyle/>
              <a:p>
                <a:endParaRPr lang="zh-CN" altLang="en-US"/>
              </a:p>
            </p:txBody>
          </p:sp>
        </p:grpSp>
        <p:sp>
          <p:nvSpPr>
            <p:cNvPr id="43144" name="Text Box 196"/>
            <p:cNvSpPr txBox="1">
              <a:spLocks noChangeArrowheads="1"/>
            </p:cNvSpPr>
            <p:nvPr/>
          </p:nvSpPr>
          <p:spPr bwMode="auto">
            <a:xfrm>
              <a:off x="3999" y="3779"/>
              <a:ext cx="204" cy="274"/>
            </a:xfrm>
            <a:prstGeom prst="rect">
              <a:avLst/>
            </a:prstGeom>
            <a:noFill/>
            <a:ln w="9525">
              <a:noFill/>
              <a:miter lim="800000"/>
              <a:headEnd/>
              <a:tailEnd/>
            </a:ln>
          </p:spPr>
          <p:txBody>
            <a:bodyPr>
              <a:spAutoFit/>
            </a:bodyPr>
            <a:lstStyle/>
            <a:p>
              <a:pPr>
                <a:lnSpc>
                  <a:spcPct val="70000"/>
                </a:lnSpc>
              </a:pPr>
              <a:r>
                <a:rPr lang="zh-CN" altLang="en-US" sz="1600">
                  <a:latin typeface="Comic Sans MS" pitchFamily="66" charset="0"/>
                  <a:sym typeface="Symbol" pitchFamily="18" charset="2"/>
                </a:rPr>
                <a:t></a:t>
              </a:r>
            </a:p>
            <a:p>
              <a:pPr>
                <a:lnSpc>
                  <a:spcPct val="70000"/>
                </a:lnSpc>
              </a:pPr>
              <a:r>
                <a:rPr lang="en-US" altLang="zh-CN" sz="1600">
                  <a:latin typeface="Comic Sans MS" pitchFamily="66" charset="0"/>
                </a:rPr>
                <a:t>4</a:t>
              </a:r>
            </a:p>
          </p:txBody>
        </p:sp>
      </p:grpSp>
      <p:grpSp>
        <p:nvGrpSpPr>
          <p:cNvPr id="21" name="Group 197"/>
          <p:cNvGrpSpPr>
            <a:grpSpLocks/>
          </p:cNvGrpSpPr>
          <p:nvPr/>
        </p:nvGrpSpPr>
        <p:grpSpPr bwMode="auto">
          <a:xfrm>
            <a:off x="214313" y="2997200"/>
            <a:ext cx="4019550" cy="3860800"/>
            <a:chOff x="212" y="1794"/>
            <a:chExt cx="2532" cy="2432"/>
          </a:xfrm>
        </p:grpSpPr>
        <p:sp>
          <p:nvSpPr>
            <p:cNvPr id="43137" name="Rectangle 198"/>
            <p:cNvSpPr>
              <a:spLocks noChangeArrowheads="1"/>
            </p:cNvSpPr>
            <p:nvPr/>
          </p:nvSpPr>
          <p:spPr bwMode="auto">
            <a:xfrm>
              <a:off x="212" y="1794"/>
              <a:ext cx="2532" cy="2432"/>
            </a:xfrm>
            <a:prstGeom prst="rect">
              <a:avLst/>
            </a:prstGeom>
            <a:noFill/>
            <a:ln w="9525">
              <a:noFill/>
              <a:miter lim="800000"/>
              <a:headEnd/>
              <a:tailEnd/>
            </a:ln>
          </p:spPr>
          <p:txBody>
            <a:bodyPr/>
            <a:lstStyle/>
            <a:p>
              <a:pPr marL="342900" indent="-342900">
                <a:spcBef>
                  <a:spcPct val="20000"/>
                </a:spcBef>
                <a:buClr>
                  <a:schemeClr val="tx2"/>
                </a:buClr>
                <a:buSzPct val="70000"/>
                <a:buFont typeface="Wingdings" pitchFamily="2" charset="2"/>
                <a:buNone/>
              </a:pPr>
              <a:r>
                <a:rPr lang="zh-CN" altLang="en-US" sz="2600" dirty="0">
                  <a:latin typeface="Constantia" pitchFamily="18" charset="0"/>
                  <a:sym typeface="Symbol" pitchFamily="18" charset="2"/>
                </a:rPr>
                <a:t>如果 </a:t>
              </a:r>
              <a:r>
                <a:rPr lang="en-US" altLang="zh-CN" sz="2600" dirty="0">
                  <a:latin typeface="Constantia" pitchFamily="18" charset="0"/>
                  <a:sym typeface="Symbol" pitchFamily="18" charset="2"/>
                </a:rPr>
                <a:t>xi = </a:t>
              </a:r>
              <a:r>
                <a:rPr lang="en-US" altLang="zh-CN" sz="2600" dirty="0" err="1">
                  <a:latin typeface="Constantia" pitchFamily="18" charset="0"/>
                  <a:sym typeface="Symbol" pitchFamily="18" charset="2"/>
                </a:rPr>
                <a:t>yj</a:t>
              </a:r>
              <a:endParaRPr lang="en-US" altLang="zh-CN" sz="2600" dirty="0">
                <a:latin typeface="Constantia" pitchFamily="18" charset="0"/>
                <a:sym typeface="Symbol" pitchFamily="18" charset="2"/>
              </a:endParaRPr>
            </a:p>
            <a:p>
              <a:pPr marL="342900" indent="-342900">
                <a:spcBef>
                  <a:spcPct val="20000"/>
                </a:spcBef>
                <a:buClr>
                  <a:schemeClr val="tx2"/>
                </a:buClr>
                <a:buSzPct val="70000"/>
                <a:buFont typeface="Wingdings" pitchFamily="2" charset="2"/>
                <a:buNone/>
              </a:pPr>
              <a:r>
                <a:rPr lang="en-US" altLang="zh-CN" sz="2600" i="1" dirty="0">
                  <a:solidFill>
                    <a:srgbClr val="336699"/>
                  </a:solidFill>
                  <a:latin typeface="Constantia" pitchFamily="18" charset="0"/>
                  <a:sym typeface="Symbol" pitchFamily="18" charset="2"/>
                </a:rPr>
                <a:t>	  </a:t>
              </a:r>
              <a:r>
                <a:rPr lang="en-US" altLang="zh-CN" sz="2600" i="1" dirty="0" smtClean="0">
                  <a:solidFill>
                    <a:srgbClr val="336699"/>
                  </a:solidFill>
                  <a:latin typeface="Constantia" pitchFamily="18" charset="0"/>
                  <a:sym typeface="Symbol" pitchFamily="18" charset="2"/>
                </a:rPr>
                <a:t>f[</a:t>
              </a:r>
              <a:r>
                <a:rPr lang="en-US" altLang="zh-CN" sz="2600" i="1" dirty="0" err="1" smtClean="0">
                  <a:solidFill>
                    <a:srgbClr val="336699"/>
                  </a:solidFill>
                  <a:latin typeface="Constantia" pitchFamily="18" charset="0"/>
                  <a:sym typeface="Symbol" pitchFamily="18" charset="2"/>
                </a:rPr>
                <a:t>i</a:t>
              </a:r>
              <a:r>
                <a:rPr lang="en-US" altLang="zh-CN" sz="2600" i="1" dirty="0">
                  <a:solidFill>
                    <a:srgbClr val="336699"/>
                  </a:solidFill>
                  <a:latin typeface="Constantia" pitchFamily="18" charset="0"/>
                  <a:sym typeface="Symbol" pitchFamily="18" charset="2"/>
                </a:rPr>
                <a:t>, j] = “   </a:t>
              </a:r>
              <a:r>
                <a:rPr lang="en-US" altLang="zh-CN" sz="2600" i="1" dirty="0" smtClean="0">
                  <a:solidFill>
                    <a:srgbClr val="336699"/>
                  </a:solidFill>
                  <a:latin typeface="Constantia" pitchFamily="18" charset="0"/>
                  <a:sym typeface="Symbol" pitchFamily="18" charset="2"/>
                </a:rPr>
                <a:t>”</a:t>
              </a:r>
            </a:p>
            <a:p>
              <a:pPr marL="342900" indent="-342900">
                <a:spcBef>
                  <a:spcPct val="20000"/>
                </a:spcBef>
                <a:buClr>
                  <a:schemeClr val="tx2"/>
                </a:buClr>
                <a:buSzPct val="70000"/>
              </a:pPr>
              <a:r>
                <a:rPr lang="zh-CN" altLang="en-US" sz="2600" dirty="0" smtClean="0">
                  <a:latin typeface="Constantia" pitchFamily="18" charset="0"/>
                  <a:sym typeface="Symbol" pitchFamily="18" charset="2"/>
                </a:rPr>
                <a:t>否则</a:t>
              </a:r>
              <a:endParaRPr lang="en-US" altLang="zh-CN" sz="2600" dirty="0">
                <a:latin typeface="Constantia" pitchFamily="18" charset="0"/>
                <a:sym typeface="Symbol" pitchFamily="18" charset="2"/>
              </a:endParaRPr>
            </a:p>
            <a:p>
              <a:pPr marL="342900" indent="-342900">
                <a:spcBef>
                  <a:spcPct val="20000"/>
                </a:spcBef>
                <a:buClr>
                  <a:schemeClr val="tx2"/>
                </a:buClr>
                <a:buSzPct val="70000"/>
                <a:buFont typeface="Wingdings" pitchFamily="2" charset="2"/>
                <a:buNone/>
              </a:pPr>
              <a:r>
                <a:rPr lang="zh-CN" altLang="en-US" sz="2600" dirty="0">
                  <a:latin typeface="Constantia" pitchFamily="18" charset="0"/>
                  <a:sym typeface="Symbol" pitchFamily="18" charset="2"/>
                </a:rPr>
                <a:t>如果 </a:t>
              </a:r>
              <a:r>
                <a:rPr lang="zh-CN" altLang="en-US" sz="2600" i="1" dirty="0">
                  <a:solidFill>
                    <a:srgbClr val="336699"/>
                  </a:solidFill>
                  <a:latin typeface="Constantia" pitchFamily="18" charset="0"/>
                  <a:sym typeface="Symbol" pitchFamily="18" charset="2"/>
                </a:rPr>
                <a:t>	</a:t>
              </a:r>
              <a:r>
                <a:rPr lang="en-US" altLang="zh-CN" sz="2600" dirty="0">
                  <a:latin typeface="Constantia" pitchFamily="18" charset="0"/>
                  <a:sym typeface="Symbol" pitchFamily="18" charset="2"/>
                </a:rPr>
                <a:t>c[</a:t>
              </a:r>
              <a:r>
                <a:rPr lang="en-US" altLang="zh-CN" sz="2600" dirty="0" err="1">
                  <a:latin typeface="Constantia" pitchFamily="18" charset="0"/>
                  <a:sym typeface="Symbol" pitchFamily="18" charset="2"/>
                </a:rPr>
                <a:t>i</a:t>
              </a:r>
              <a:r>
                <a:rPr lang="en-US" altLang="zh-CN" sz="2600" dirty="0">
                  <a:latin typeface="Constantia" pitchFamily="18" charset="0"/>
                  <a:sym typeface="Symbol" pitchFamily="18" charset="2"/>
                </a:rPr>
                <a:t> - 1, j]≥c[</a:t>
              </a:r>
              <a:r>
                <a:rPr lang="en-US" altLang="zh-CN" sz="2600" dirty="0" err="1">
                  <a:latin typeface="Constantia" pitchFamily="18" charset="0"/>
                  <a:sym typeface="Symbol" pitchFamily="18" charset="2"/>
                </a:rPr>
                <a:t>i</a:t>
              </a:r>
              <a:r>
                <a:rPr lang="en-US" altLang="zh-CN" sz="2600" dirty="0">
                  <a:latin typeface="Constantia" pitchFamily="18" charset="0"/>
                  <a:sym typeface="Symbol" pitchFamily="18" charset="2"/>
                </a:rPr>
                <a:t>, j-1]</a:t>
              </a:r>
            </a:p>
            <a:p>
              <a:pPr marL="342900" indent="-342900">
                <a:spcBef>
                  <a:spcPct val="20000"/>
                </a:spcBef>
                <a:buClr>
                  <a:schemeClr val="tx2"/>
                </a:buClr>
                <a:buSzPct val="70000"/>
                <a:buFont typeface="Wingdings" pitchFamily="2" charset="2"/>
                <a:buNone/>
              </a:pPr>
              <a:r>
                <a:rPr lang="en-US" altLang="zh-CN" sz="2600" i="1" dirty="0">
                  <a:solidFill>
                    <a:srgbClr val="336699"/>
                  </a:solidFill>
                  <a:latin typeface="Constantia" pitchFamily="18" charset="0"/>
                  <a:sym typeface="Symbol" pitchFamily="18" charset="2"/>
                </a:rPr>
                <a:t>		</a:t>
              </a:r>
              <a:r>
                <a:rPr lang="en-US" altLang="zh-CN" sz="2600" i="1" dirty="0" smtClean="0">
                  <a:solidFill>
                    <a:srgbClr val="336699"/>
                  </a:solidFill>
                  <a:latin typeface="Constantia" pitchFamily="18" charset="0"/>
                  <a:sym typeface="Symbol" pitchFamily="18" charset="2"/>
                </a:rPr>
                <a:t>f[</a:t>
              </a:r>
              <a:r>
                <a:rPr lang="en-US" altLang="zh-CN" sz="2600" i="1" dirty="0" err="1" smtClean="0">
                  <a:solidFill>
                    <a:srgbClr val="336699"/>
                  </a:solidFill>
                  <a:latin typeface="Constantia" pitchFamily="18" charset="0"/>
                  <a:sym typeface="Symbol" pitchFamily="18" charset="2"/>
                </a:rPr>
                <a:t>i</a:t>
              </a:r>
              <a:r>
                <a:rPr lang="en-US" altLang="zh-CN" sz="2600" i="1" dirty="0">
                  <a:solidFill>
                    <a:srgbClr val="336699"/>
                  </a:solidFill>
                  <a:latin typeface="Constantia" pitchFamily="18" charset="0"/>
                  <a:sym typeface="Symbol" pitchFamily="18" charset="2"/>
                </a:rPr>
                <a:t>, j] = “  ”</a:t>
              </a:r>
            </a:p>
            <a:p>
              <a:pPr marL="342900" indent="-342900">
                <a:spcBef>
                  <a:spcPct val="20000"/>
                </a:spcBef>
                <a:buClr>
                  <a:schemeClr val="tx2"/>
                </a:buClr>
                <a:buSzPct val="70000"/>
                <a:buFont typeface="Wingdings" pitchFamily="2" charset="2"/>
                <a:buNone/>
              </a:pPr>
              <a:r>
                <a:rPr lang="zh-CN" altLang="en-US" sz="2600" dirty="0">
                  <a:latin typeface="Constantia" pitchFamily="18" charset="0"/>
                  <a:sym typeface="Symbol" pitchFamily="18" charset="2"/>
                </a:rPr>
                <a:t>否则</a:t>
              </a:r>
            </a:p>
            <a:p>
              <a:pPr marL="342900" indent="-342900">
                <a:spcBef>
                  <a:spcPct val="20000"/>
                </a:spcBef>
                <a:buClr>
                  <a:schemeClr val="tx2"/>
                </a:buClr>
                <a:buSzPct val="70000"/>
                <a:buFont typeface="Wingdings" pitchFamily="2" charset="2"/>
                <a:buNone/>
              </a:pPr>
              <a:r>
                <a:rPr lang="en-US" altLang="zh-CN" sz="2600" dirty="0">
                  <a:latin typeface="Constantia" pitchFamily="18" charset="0"/>
                  <a:sym typeface="Symbol" pitchFamily="18" charset="2"/>
                </a:rPr>
                <a:t>		</a:t>
              </a:r>
              <a:r>
                <a:rPr lang="en-US" altLang="zh-CN" sz="2600" i="1" dirty="0" smtClean="0">
                  <a:solidFill>
                    <a:srgbClr val="336699"/>
                  </a:solidFill>
                  <a:latin typeface="Constantia" pitchFamily="18" charset="0"/>
                  <a:sym typeface="Symbol" pitchFamily="18" charset="2"/>
                </a:rPr>
                <a:t>f</a:t>
              </a:r>
              <a:r>
                <a:rPr lang="en-US" altLang="zh-CN" sz="2600" dirty="0" smtClean="0">
                  <a:solidFill>
                    <a:srgbClr val="336699"/>
                  </a:solidFill>
                  <a:latin typeface="Constantia" pitchFamily="18" charset="0"/>
                  <a:sym typeface="Symbol" pitchFamily="18" charset="2"/>
                </a:rPr>
                <a:t>[</a:t>
              </a:r>
              <a:r>
                <a:rPr lang="en-US" altLang="zh-CN" sz="2600" i="1" dirty="0" err="1" smtClean="0">
                  <a:solidFill>
                    <a:srgbClr val="336699"/>
                  </a:solidFill>
                  <a:latin typeface="Constantia" pitchFamily="18" charset="0"/>
                  <a:sym typeface="Symbol" pitchFamily="18" charset="2"/>
                </a:rPr>
                <a:t>i</a:t>
              </a:r>
              <a:r>
                <a:rPr lang="en-US" altLang="zh-CN" sz="2600" dirty="0">
                  <a:solidFill>
                    <a:srgbClr val="336699"/>
                  </a:solidFill>
                  <a:latin typeface="Constantia" pitchFamily="18" charset="0"/>
                  <a:sym typeface="Symbol" pitchFamily="18" charset="2"/>
                </a:rPr>
                <a:t>, </a:t>
              </a:r>
              <a:r>
                <a:rPr lang="en-US" altLang="zh-CN" sz="2600" i="1" dirty="0">
                  <a:solidFill>
                    <a:srgbClr val="336699"/>
                  </a:solidFill>
                  <a:latin typeface="Constantia" pitchFamily="18" charset="0"/>
                  <a:sym typeface="Symbol" pitchFamily="18" charset="2"/>
                </a:rPr>
                <a:t>j</a:t>
              </a:r>
              <a:r>
                <a:rPr lang="en-US" altLang="zh-CN" sz="2600" dirty="0">
                  <a:solidFill>
                    <a:srgbClr val="336699"/>
                  </a:solidFill>
                  <a:latin typeface="Constantia" pitchFamily="18" charset="0"/>
                  <a:sym typeface="Symbol" pitchFamily="18" charset="2"/>
                </a:rPr>
                <a:t>] = </a:t>
              </a:r>
              <a:r>
                <a:rPr lang="en-US" altLang="zh-CN" sz="2600" dirty="0">
                  <a:solidFill>
                    <a:srgbClr val="336699"/>
                  </a:solidFill>
                  <a:latin typeface="Times New Roman" pitchFamily="18" charset="0"/>
                  <a:sym typeface="Symbol" pitchFamily="18" charset="2"/>
                </a:rPr>
                <a:t>“</a:t>
              </a:r>
              <a:r>
                <a:rPr lang="en-US" altLang="zh-CN" sz="2600" dirty="0">
                  <a:solidFill>
                    <a:srgbClr val="336699"/>
                  </a:solidFill>
                  <a:latin typeface="Constantia" pitchFamily="18" charset="0"/>
                  <a:sym typeface="Symbol" pitchFamily="18" charset="2"/>
                </a:rPr>
                <a:t>  </a:t>
              </a:r>
              <a:r>
                <a:rPr lang="en-US" altLang="zh-CN" sz="2600" dirty="0">
                  <a:solidFill>
                    <a:srgbClr val="336699"/>
                  </a:solidFill>
                  <a:latin typeface="Times New Roman" pitchFamily="18" charset="0"/>
                  <a:sym typeface="Symbol" pitchFamily="18" charset="2"/>
                </a:rPr>
                <a:t>”</a:t>
              </a:r>
              <a:endParaRPr lang="en-US" altLang="zh-CN" sz="2600" dirty="0">
                <a:solidFill>
                  <a:srgbClr val="336699"/>
                </a:solidFill>
                <a:latin typeface="Constantia" pitchFamily="18" charset="0"/>
              </a:endParaRPr>
            </a:p>
          </p:txBody>
        </p:sp>
        <p:sp>
          <p:nvSpPr>
            <p:cNvPr id="43138" name="Line 199"/>
            <p:cNvSpPr>
              <a:spLocks noChangeShapeType="1"/>
            </p:cNvSpPr>
            <p:nvPr/>
          </p:nvSpPr>
          <p:spPr bwMode="auto">
            <a:xfrm flipH="1" flipV="1">
              <a:off x="1337" y="2201"/>
              <a:ext cx="174" cy="174"/>
            </a:xfrm>
            <a:prstGeom prst="line">
              <a:avLst/>
            </a:prstGeom>
            <a:noFill/>
            <a:ln w="12700">
              <a:solidFill>
                <a:srgbClr val="336699"/>
              </a:solidFill>
              <a:round/>
              <a:headEnd/>
              <a:tailEnd type="stealth" w="med" len="med"/>
            </a:ln>
          </p:spPr>
          <p:txBody>
            <a:bodyPr/>
            <a:lstStyle/>
            <a:p>
              <a:endParaRPr lang="zh-CN" altLang="en-US"/>
            </a:p>
          </p:txBody>
        </p:sp>
      </p:grpSp>
      <p:sp>
        <p:nvSpPr>
          <p:cNvPr id="127" name="标题 2"/>
          <p:cNvSpPr txBox="1">
            <a:spLocks/>
          </p:cNvSpPr>
          <p:nvPr/>
        </p:nvSpPr>
        <p:spPr>
          <a:xfrm>
            <a:off x="357158" y="500042"/>
            <a:ext cx="8229600" cy="1143000"/>
          </a:xfrm>
          <a:prstGeom prst="rect">
            <a:avLst/>
          </a:prstGeom>
        </p:spPr>
        <p:txBody>
          <a:bodyPr vert="horz" lIns="0" rIns="0" bIns="0"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5000" b="0" i="0" u="none" strike="noStrike" kern="1200" cap="none" spc="0" normalizeH="0" baseline="0" noProof="0" dirty="0" smtClean="0">
                <a:ln>
                  <a:noFill/>
                </a:ln>
                <a:solidFill>
                  <a:schemeClr val="tx2"/>
                </a:solidFill>
                <a:effectLst/>
                <a:uLnTx/>
                <a:uFillTx/>
                <a:latin typeface="+mj-lt"/>
                <a:ea typeface="+mj-ea"/>
                <a:cs typeface="+mj-cs"/>
              </a:rPr>
              <a:t>例</a:t>
            </a:r>
            <a:r>
              <a:rPr kumimoji="0" lang="en-US" altLang="zh-CN" sz="5000" b="0" i="0" u="none" strike="noStrike" kern="1200" cap="none" spc="0" normalizeH="0" baseline="0" noProof="0" dirty="0" smtClean="0">
                <a:ln>
                  <a:noFill/>
                </a:ln>
                <a:solidFill>
                  <a:schemeClr val="tx2"/>
                </a:solidFill>
                <a:effectLst/>
                <a:uLnTx/>
                <a:uFillTx/>
                <a:latin typeface="+mj-lt"/>
                <a:ea typeface="+mj-ea"/>
                <a:cs typeface="+mj-cs"/>
              </a:rPr>
              <a:t>6</a:t>
            </a:r>
            <a:r>
              <a:rPr kumimoji="0" lang="zh-CN" altLang="en-US" sz="5000" b="0" i="0" u="none" strike="noStrike" kern="1200" cap="none" spc="0" normalizeH="0" baseline="0" noProof="0" dirty="0" smtClean="0">
                <a:ln>
                  <a:noFill/>
                </a:ln>
                <a:solidFill>
                  <a:schemeClr val="tx2"/>
                </a:solidFill>
                <a:effectLst/>
                <a:uLnTx/>
                <a:uFillTx/>
                <a:latin typeface="+mj-lt"/>
                <a:ea typeface="+mj-ea"/>
                <a:cs typeface="+mj-cs"/>
              </a:rPr>
              <a:t>：最长公共子序列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04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04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04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05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050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7050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705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705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494" grpId="0"/>
      <p:bldP spid="570495" grpId="0"/>
      <p:bldP spid="570496" grpId="0"/>
      <p:bldP spid="570500" grpId="0"/>
      <p:bldP spid="570507" grpId="0"/>
      <p:bldP spid="570508" grpId="0"/>
      <p:bldP spid="570509" grpId="0"/>
      <p:bldP spid="5705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肿么办？</a:t>
            </a:r>
            <a:endParaRPr lang="zh-CN" altLang="en-US" dirty="0"/>
          </a:p>
        </p:txBody>
      </p:sp>
      <p:sp>
        <p:nvSpPr>
          <p:cNvPr id="3" name="内容占位符 2"/>
          <p:cNvSpPr>
            <a:spLocks noGrp="1"/>
          </p:cNvSpPr>
          <p:nvPr>
            <p:ph idx="1"/>
          </p:nvPr>
        </p:nvSpPr>
        <p:spPr/>
        <p:txBody>
          <a:bodyPr/>
          <a:lstStyle/>
          <a:p>
            <a:r>
              <a:rPr lang="zh-CN" altLang="en-US" dirty="0" smtClean="0"/>
              <a:t>空间换时间</a:t>
            </a:r>
            <a:endParaRPr lang="en-US" altLang="zh-CN" dirty="0" smtClean="0"/>
          </a:p>
          <a:p>
            <a:r>
              <a:rPr lang="zh-CN" altLang="en-US" dirty="0" smtClean="0"/>
              <a:t>已经计算过的记录下来避免重复计算！</a:t>
            </a:r>
            <a:endParaRPr lang="zh-CN" altLang="en-US" dirty="0"/>
          </a:p>
        </p:txBody>
      </p:sp>
      <p:sp>
        <p:nvSpPr>
          <p:cNvPr id="4" name="Text Box 3"/>
          <p:cNvSpPr txBox="1">
            <a:spLocks noChangeArrowheads="1"/>
          </p:cNvSpPr>
          <p:nvPr/>
        </p:nvSpPr>
        <p:spPr bwMode="auto">
          <a:xfrm>
            <a:off x="642910" y="3071810"/>
            <a:ext cx="6429420" cy="2308324"/>
          </a:xfrm>
          <a:prstGeom prst="rect">
            <a:avLst/>
          </a:prstGeom>
          <a:solidFill>
            <a:schemeClr val="bg1"/>
          </a:solidFill>
          <a:ln w="9525">
            <a:solidFill>
              <a:schemeClr val="accent2"/>
            </a:solidFill>
            <a:miter lim="800000"/>
            <a:headEnd/>
            <a:tailEnd/>
          </a:ln>
          <a:effectLst>
            <a:outerShdw dist="107763" dir="2700000" algn="ctr" rotWithShape="0">
              <a:schemeClr val="bg2">
                <a:alpha val="50000"/>
              </a:schemeClr>
            </a:outerShdw>
          </a:effectLst>
        </p:spPr>
        <p:txBody>
          <a:bodyPr wrap="square">
            <a:spAutoFit/>
          </a:bodyPr>
          <a:lstStyle/>
          <a:p>
            <a:pPr>
              <a:tabLst>
                <a:tab pos="571500" algn="l"/>
                <a:tab pos="1144588" algn="l"/>
              </a:tabLst>
            </a:pPr>
            <a:r>
              <a:rPr lang="zh-CN" altLang="en-US" sz="2400" dirty="0" smtClean="0">
                <a:latin typeface="Segoe UI Semibold" pitchFamily="34" charset="0"/>
                <a:cs typeface="Segoe UI Semibold" pitchFamily="34" charset="0"/>
              </a:rPr>
              <a:t>记忆化搜索</a:t>
            </a:r>
            <a:r>
              <a:rPr lang="zh-CN" altLang="en-GB" sz="2400" dirty="0" smtClean="0">
                <a:latin typeface="Segoe UI Semibold" pitchFamily="34" charset="0"/>
                <a:cs typeface="Segoe UI Semibold" pitchFamily="34" charset="0"/>
              </a:rPr>
              <a:t>版本</a:t>
            </a:r>
            <a:r>
              <a:rPr lang="en-GB" altLang="en-GB" sz="2400" dirty="0" smtClean="0">
                <a:latin typeface="Segoe UI Semibold" pitchFamily="34" charset="0"/>
                <a:cs typeface="Segoe UI Semibold" pitchFamily="34" charset="0"/>
              </a:rPr>
              <a:t>:   </a:t>
            </a:r>
            <a:r>
              <a:rPr lang="zh-CN" altLang="en-US" sz="2400" dirty="0" smtClean="0">
                <a:latin typeface="Segoe UI Semibold" pitchFamily="34" charset="0"/>
                <a:cs typeface="Segoe UI Semibold" pitchFamily="34" charset="0"/>
              </a:rPr>
              <a:t>求</a:t>
            </a:r>
            <a:r>
              <a:rPr lang="en-GB" altLang="en-US" sz="2400" dirty="0" err="1" smtClean="0">
                <a:latin typeface="Segoe UI Semibold" pitchFamily="34" charset="0"/>
                <a:cs typeface="Segoe UI Semibold" pitchFamily="34" charset="0"/>
              </a:rPr>
              <a:t>F(n)</a:t>
            </a:r>
          </a:p>
          <a:p>
            <a:pPr marL="457200" indent="-457200" eaLnBrk="0" hangingPunct="0">
              <a:buAutoNum type="arabicPlain"/>
              <a:tabLst>
                <a:tab pos="571500" algn="l"/>
                <a:tab pos="1144588" algn="l"/>
              </a:tabLst>
            </a:pPr>
            <a:r>
              <a:rPr lang="en-US" altLang="zh-CN" sz="2400" dirty="0" err="1" smtClean="0">
                <a:latin typeface="Segoe UI Semibold" pitchFamily="34" charset="0"/>
                <a:cs typeface="Segoe UI Semibold" pitchFamily="34" charset="0"/>
              </a:rPr>
              <a:t>int</a:t>
            </a:r>
            <a:r>
              <a:rPr lang="en-US" altLang="zh-CN" sz="2400" dirty="0" smtClean="0">
                <a:latin typeface="Segoe UI Semibold" pitchFamily="34" charset="0"/>
                <a:cs typeface="Segoe UI Semibold" pitchFamily="34" charset="0"/>
              </a:rPr>
              <a:t>  calc</a:t>
            </a:r>
            <a:r>
              <a:rPr lang="zh-CN" altLang="en-US" sz="2400" dirty="0" smtClean="0">
                <a:latin typeface="Segoe UI Semibold" pitchFamily="34" charset="0"/>
                <a:cs typeface="Segoe UI Semibold" pitchFamily="34" charset="0"/>
              </a:rPr>
              <a:t>（</a:t>
            </a:r>
            <a:r>
              <a:rPr lang="en-US" altLang="zh-CN" sz="2400" dirty="0" err="1" smtClean="0">
                <a:latin typeface="Segoe UI Semibold" pitchFamily="34" charset="0"/>
                <a:cs typeface="Segoe UI Semibold" pitchFamily="34" charset="0"/>
              </a:rPr>
              <a:t>int</a:t>
            </a:r>
            <a:r>
              <a:rPr lang="en-US" altLang="zh-CN" sz="2400" dirty="0" smtClean="0">
                <a:latin typeface="Segoe UI Semibold" pitchFamily="34" charset="0"/>
                <a:cs typeface="Segoe UI Semibold" pitchFamily="34" charset="0"/>
              </a:rPr>
              <a:t> n</a:t>
            </a:r>
            <a:r>
              <a:rPr lang="zh-CN" altLang="en-US" sz="2400" dirty="0" smtClean="0">
                <a:latin typeface="Segoe UI Semibold" pitchFamily="34" charset="0"/>
                <a:cs typeface="Segoe UI Semibold" pitchFamily="34" charset="0"/>
              </a:rPr>
              <a:t>）</a:t>
            </a:r>
            <a:endParaRPr lang="en-US" altLang="zh-CN" sz="2400" dirty="0" smtClean="0">
              <a:latin typeface="Segoe UI Semibold" pitchFamily="34" charset="0"/>
              <a:cs typeface="Segoe UI Semibold" pitchFamily="34" charset="0"/>
            </a:endParaRPr>
          </a:p>
          <a:p>
            <a:pPr marL="457200" indent="-457200" eaLnBrk="0" hangingPunct="0">
              <a:buAutoNum type="arabicPlain"/>
              <a:tabLst>
                <a:tab pos="571500" algn="l"/>
                <a:tab pos="1144588" algn="l"/>
              </a:tabLst>
            </a:pPr>
            <a:r>
              <a:rPr lang="en-US" altLang="zh-CN" sz="2400" dirty="0" smtClean="0">
                <a:latin typeface="Segoe UI Semibold" pitchFamily="34" charset="0"/>
                <a:cs typeface="Segoe UI Semibold" pitchFamily="34" charset="0"/>
              </a:rPr>
              <a:t> { </a:t>
            </a:r>
          </a:p>
          <a:p>
            <a:pPr marL="457200" indent="-457200" eaLnBrk="0" hangingPunct="0">
              <a:buAutoNum type="arabicPlain"/>
              <a:tabLst>
                <a:tab pos="571500" algn="l"/>
                <a:tab pos="1144588" algn="l"/>
              </a:tabLst>
            </a:pPr>
            <a:r>
              <a:rPr lang="en-US" altLang="zh-CN" sz="2400" dirty="0" smtClean="0">
                <a:latin typeface="Segoe UI Semibold" pitchFamily="34" charset="0"/>
                <a:cs typeface="Segoe UI Semibold" pitchFamily="34" charset="0"/>
              </a:rPr>
              <a:t>        if (f([n]!= 0) </a:t>
            </a:r>
            <a:r>
              <a:rPr lang="en-US" altLang="zh-CN" sz="2400" b="1" dirty="0" smtClean="0">
                <a:solidFill>
                  <a:srgbClr val="996633"/>
                </a:solidFill>
                <a:latin typeface="Times New Roman" pitchFamily="18" charset="0"/>
              </a:rPr>
              <a:t>return </a:t>
            </a:r>
            <a:r>
              <a:rPr lang="en-US" altLang="zh-CN" sz="2400" dirty="0" smtClean="0">
                <a:latin typeface="Segoe UI Semibold" pitchFamily="34" charset="0"/>
                <a:cs typeface="Segoe UI Semibold" pitchFamily="34" charset="0"/>
              </a:rPr>
              <a:t>f[n];</a:t>
            </a:r>
          </a:p>
          <a:p>
            <a:pPr marL="457200" indent="-457200" eaLnBrk="0" hangingPunct="0">
              <a:buAutoNum type="arabicPlain"/>
              <a:tabLst>
                <a:tab pos="571500" algn="l"/>
                <a:tab pos="1144588" algn="l"/>
              </a:tabLst>
            </a:pPr>
            <a:r>
              <a:rPr lang="en-US" altLang="zh-CN" sz="2400" dirty="0" smtClean="0">
                <a:latin typeface="Segoe UI Semibold" pitchFamily="34" charset="0"/>
                <a:cs typeface="Segoe UI Semibold" pitchFamily="34" charset="0"/>
              </a:rPr>
              <a:t>     </a:t>
            </a:r>
            <a:r>
              <a:rPr lang="en-GB" altLang="zh-CN" sz="2400" dirty="0" smtClean="0">
                <a:latin typeface="Segoe UI Semibold" pitchFamily="34" charset="0"/>
                <a:cs typeface="Segoe UI Semibold" pitchFamily="34" charset="0"/>
              </a:rPr>
              <a:t>  </a:t>
            </a:r>
            <a:r>
              <a:rPr lang="en-GB" altLang="zh-CN" sz="2400" b="1" dirty="0" smtClean="0">
                <a:solidFill>
                  <a:srgbClr val="996633"/>
                </a:solidFill>
                <a:latin typeface="Times New Roman" pitchFamily="18" charset="0"/>
              </a:rPr>
              <a:t>return</a:t>
            </a:r>
            <a:r>
              <a:rPr lang="en-GB" altLang="zh-CN" sz="2400" dirty="0" smtClean="0">
                <a:latin typeface="Segoe UI Semibold" pitchFamily="34" charset="0"/>
                <a:cs typeface="Segoe UI Semibold" pitchFamily="34" charset="0"/>
              </a:rPr>
              <a:t> (</a:t>
            </a:r>
            <a:r>
              <a:rPr lang="en-US" altLang="zh-CN" sz="2400" dirty="0" smtClean="0">
                <a:latin typeface="Segoe UI Semibold" pitchFamily="34" charset="0"/>
                <a:cs typeface="Segoe UI Semibold" pitchFamily="34" charset="0"/>
              </a:rPr>
              <a:t>f[n] =</a:t>
            </a:r>
            <a:r>
              <a:rPr lang="en-GB" altLang="zh-CN" sz="2400" dirty="0" smtClean="0">
                <a:latin typeface="Segoe UI Semibold" pitchFamily="34" charset="0"/>
                <a:cs typeface="Segoe UI Semibold" pitchFamily="34" charset="0"/>
              </a:rPr>
              <a:t>calc(n-1) + calc(n-2));</a:t>
            </a:r>
          </a:p>
          <a:p>
            <a:pPr marL="457200" indent="-457200" eaLnBrk="0" hangingPunct="0">
              <a:buAutoNum type="arabicPlain"/>
              <a:tabLst>
                <a:tab pos="571500" algn="l"/>
                <a:tab pos="1144588" algn="l"/>
              </a:tabLst>
            </a:pPr>
            <a:r>
              <a:rPr lang="en-GB" altLang="zh-CN" sz="2400" dirty="0" smtClean="0">
                <a:latin typeface="Segoe UI Semibold" pitchFamily="34" charset="0"/>
                <a:cs typeface="Segoe UI Semibold" pitchFamily="34" charset="0"/>
              </a:rPr>
              <a:t>}</a:t>
            </a:r>
            <a:endParaRPr lang="en-US" altLang="zh-CN" sz="2400" dirty="0" smtClean="0">
              <a:latin typeface="Segoe UI Semibold" pitchFamily="34" charset="0"/>
              <a:cs typeface="Segoe UI Semibold" pitchFamily="34" charset="0"/>
            </a:endParaRPr>
          </a:p>
        </p:txBody>
      </p:sp>
      <p:sp>
        <p:nvSpPr>
          <p:cNvPr id="5" name="AutoShape 6"/>
          <p:cNvSpPr>
            <a:spLocks noChangeArrowheads="1"/>
          </p:cNvSpPr>
          <p:nvPr/>
        </p:nvSpPr>
        <p:spPr bwMode="auto">
          <a:xfrm>
            <a:off x="5072066" y="2786058"/>
            <a:ext cx="4284662" cy="1296988"/>
          </a:xfrm>
          <a:prstGeom prst="horizontalScroll">
            <a:avLst>
              <a:gd name="adj" fmla="val 12500"/>
            </a:avLst>
          </a:prstGeom>
          <a:solidFill>
            <a:srgbClr val="FFCCCC"/>
          </a:solidFill>
          <a:ln w="9525">
            <a:solidFill>
              <a:schemeClr val="tx1"/>
            </a:solidFill>
            <a:round/>
            <a:headEnd/>
            <a:tailEnd/>
          </a:ln>
          <a:effectLst/>
        </p:spPr>
        <p:txBody>
          <a:bodyPr wrap="none" anchor="ctr"/>
          <a:lstStyle/>
          <a:p>
            <a:pPr algn="ctr"/>
            <a:r>
              <a:rPr lang="zh-CN" altLang="en-US" sz="2800" dirty="0" smtClean="0">
                <a:solidFill>
                  <a:schemeClr val="accent2"/>
                </a:solidFill>
                <a:latin typeface="Comic Sans MS" pitchFamily="66" charset="0"/>
                <a:ea typeface="PMingLiU" pitchFamily="18" charset="-120"/>
              </a:rPr>
              <a:t>算法</a:t>
            </a:r>
            <a:r>
              <a:rPr lang="zh-CN" altLang="en-US" sz="2800" dirty="0">
                <a:solidFill>
                  <a:schemeClr val="accent2"/>
                </a:solidFill>
                <a:latin typeface="Comic Sans MS" pitchFamily="66" charset="0"/>
                <a:ea typeface="PMingLiU" pitchFamily="18" charset="-120"/>
              </a:rPr>
              <a:t>复杂度是</a:t>
            </a:r>
            <a:r>
              <a:rPr lang="zh-HK" altLang="en-US" sz="2800" dirty="0">
                <a:solidFill>
                  <a:schemeClr val="accent2"/>
                </a:solidFill>
                <a:latin typeface="Comic Sans MS" pitchFamily="66" charset="0"/>
                <a:ea typeface="PMingLiU" pitchFamily="18" charset="-120"/>
              </a:rPr>
              <a:t> </a:t>
            </a:r>
            <a:r>
              <a:rPr lang="en-US" altLang="zh-HK" sz="2800" dirty="0">
                <a:solidFill>
                  <a:schemeClr val="accent2"/>
                </a:solidFill>
                <a:latin typeface="Comic Sans MS" pitchFamily="66" charset="0"/>
                <a:ea typeface="PMingLiU" pitchFamily="18" charset="-120"/>
              </a:rPr>
              <a:t>O(</a:t>
            </a:r>
            <a:r>
              <a:rPr lang="en-US" altLang="zh-HK" sz="2800" i="1" dirty="0">
                <a:solidFill>
                  <a:schemeClr val="accent2"/>
                </a:solidFill>
                <a:latin typeface="Times New Roman" pitchFamily="18" charset="0"/>
                <a:ea typeface="PMingLiU" pitchFamily="18" charset="-120"/>
              </a:rPr>
              <a:t>n</a:t>
            </a:r>
            <a:r>
              <a:rPr lang="en-US" altLang="zh-HK" sz="2800" dirty="0" smtClean="0">
                <a:solidFill>
                  <a:schemeClr val="accent2"/>
                </a:solidFill>
                <a:latin typeface="Comic Sans MS" pitchFamily="66" charset="0"/>
                <a:ea typeface="PMingLiU" pitchFamily="18" charset="-120"/>
              </a:rPr>
              <a:t>)</a:t>
            </a:r>
          </a:p>
          <a:p>
            <a:pPr algn="ctr"/>
            <a:endParaRPr lang="en-GB" sz="2800" dirty="0">
              <a:solidFill>
                <a:schemeClr val="accent2"/>
              </a:solidFill>
              <a:latin typeface="Comic Sans MS" pitchFamily="66" charset="0"/>
            </a:endParaRPr>
          </a:p>
        </p:txBody>
      </p:sp>
      <p:sp>
        <p:nvSpPr>
          <p:cNvPr id="6" name="波形 5"/>
          <p:cNvSpPr/>
          <p:nvPr/>
        </p:nvSpPr>
        <p:spPr bwMode="auto">
          <a:xfrm>
            <a:off x="539552" y="5575692"/>
            <a:ext cx="7704856" cy="1282308"/>
          </a:xfrm>
          <a:prstGeom prst="wave">
            <a:avLst/>
          </a:prstGeom>
          <a:noFill/>
          <a:ln w="28575">
            <a:solidFill>
              <a:schemeClr val="tx2">
                <a:lumMod val="60000"/>
                <a:lumOff val="40000"/>
              </a:schemeClr>
            </a:solidFill>
            <a:round/>
            <a:headEnd/>
            <a:tailEnd/>
          </a:ln>
          <a:effectLst/>
        </p:spPr>
        <p:txBody>
          <a:bodyPr wrap="none" rtlCol="0" anchor="ctr"/>
          <a:lstStyle/>
          <a:p>
            <a:pPr algn="ctr"/>
            <a:r>
              <a:rPr lang="zh-CN" altLang="en-US" sz="4000" b="1" dirty="0" smtClean="0">
                <a:latin typeface="华文楷体" pitchFamily="2" charset="-122"/>
                <a:ea typeface="华文楷体" pitchFamily="2" charset="-122"/>
              </a:rPr>
              <a:t>这就是传说中的记忆化搜索了</a:t>
            </a:r>
          </a:p>
        </p:txBody>
      </p:sp>
      <mc:AlternateContent xmlns:mc="http://schemas.openxmlformats.org/markup-compatibility/2006">
        <mc:Choice xmlns:p14="http://schemas.microsoft.com/office/powerpoint/2010/main" Requires="p14">
          <p:contentPart p14:bwMode="auto" r:id="rId2">
            <p14:nvContentPartPr>
              <p14:cNvPr id="7" name="墨迹 6"/>
              <p14:cNvContentPartPr/>
              <p14:nvPr/>
            </p14:nvContentPartPr>
            <p14:xfrm>
              <a:off x="832320" y="1222200"/>
              <a:ext cx="7984440" cy="5247720"/>
            </p14:xfrm>
          </p:contentPart>
        </mc:Choice>
        <mc:Fallback>
          <p:pic>
            <p:nvPicPr>
              <p:cNvPr id="7" name="墨迹 6"/>
              <p:cNvPicPr/>
              <p:nvPr/>
            </p:nvPicPr>
            <p:blipFill>
              <a:blip r:embed="rId3"/>
              <a:stretch>
                <a:fillRect/>
              </a:stretch>
            </p:blipFill>
            <p:spPr>
              <a:xfrm>
                <a:off x="815400" y="1208520"/>
                <a:ext cx="8010720" cy="52707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ox(i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80">
                                          <p:stCondLst>
                                            <p:cond delay="0"/>
                                          </p:stCondLst>
                                        </p:cTn>
                                        <p:tgtEl>
                                          <p:spTgt spid="6"/>
                                        </p:tgtEl>
                                      </p:cBhvr>
                                    </p:animEffect>
                                    <p:anim calcmode="lin" valueType="num">
                                      <p:cBhvr>
                                        <p:cTn id="31"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6" dur="26">
                                          <p:stCondLst>
                                            <p:cond delay="650"/>
                                          </p:stCondLst>
                                        </p:cTn>
                                        <p:tgtEl>
                                          <p:spTgt spid="6"/>
                                        </p:tgtEl>
                                      </p:cBhvr>
                                      <p:to x="100000" y="60000"/>
                                    </p:animScale>
                                    <p:animScale>
                                      <p:cBhvr>
                                        <p:cTn id="37" dur="166" decel="50000">
                                          <p:stCondLst>
                                            <p:cond delay="676"/>
                                          </p:stCondLst>
                                        </p:cTn>
                                        <p:tgtEl>
                                          <p:spTgt spid="6"/>
                                        </p:tgtEl>
                                      </p:cBhvr>
                                      <p:to x="100000" y="100000"/>
                                    </p:animScale>
                                    <p:animScale>
                                      <p:cBhvr>
                                        <p:cTn id="38" dur="26">
                                          <p:stCondLst>
                                            <p:cond delay="1312"/>
                                          </p:stCondLst>
                                        </p:cTn>
                                        <p:tgtEl>
                                          <p:spTgt spid="6"/>
                                        </p:tgtEl>
                                      </p:cBhvr>
                                      <p:to x="100000" y="80000"/>
                                    </p:animScale>
                                    <p:animScale>
                                      <p:cBhvr>
                                        <p:cTn id="39" dur="166" decel="50000">
                                          <p:stCondLst>
                                            <p:cond delay="1338"/>
                                          </p:stCondLst>
                                        </p:cTn>
                                        <p:tgtEl>
                                          <p:spTgt spid="6"/>
                                        </p:tgtEl>
                                      </p:cBhvr>
                                      <p:to x="100000" y="100000"/>
                                    </p:animScale>
                                    <p:animScale>
                                      <p:cBhvr>
                                        <p:cTn id="40" dur="26">
                                          <p:stCondLst>
                                            <p:cond delay="1642"/>
                                          </p:stCondLst>
                                        </p:cTn>
                                        <p:tgtEl>
                                          <p:spTgt spid="6"/>
                                        </p:tgtEl>
                                      </p:cBhvr>
                                      <p:to x="100000" y="90000"/>
                                    </p:animScale>
                                    <p:animScale>
                                      <p:cBhvr>
                                        <p:cTn id="41" dur="166" decel="50000">
                                          <p:stCondLst>
                                            <p:cond delay="1668"/>
                                          </p:stCondLst>
                                        </p:cTn>
                                        <p:tgtEl>
                                          <p:spTgt spid="6"/>
                                        </p:tgtEl>
                                      </p:cBhvr>
                                      <p:to x="100000" y="100000"/>
                                    </p:animScale>
                                    <p:animScale>
                                      <p:cBhvr>
                                        <p:cTn id="42" dur="26">
                                          <p:stCondLst>
                                            <p:cond delay="1808"/>
                                          </p:stCondLst>
                                        </p:cTn>
                                        <p:tgtEl>
                                          <p:spTgt spid="6"/>
                                        </p:tgtEl>
                                      </p:cBhvr>
                                      <p:to x="100000" y="95000"/>
                                    </p:animScale>
                                    <p:animScale>
                                      <p:cBhvr>
                                        <p:cTn id="43"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2"/>
          <p:cNvSpPr>
            <a:spLocks noGrp="1"/>
          </p:cNvSpPr>
          <p:nvPr>
            <p:ph type="title"/>
          </p:nvPr>
        </p:nvSpPr>
        <p:spPr>
          <a:xfrm>
            <a:off x="428625" y="642938"/>
            <a:ext cx="8229600" cy="633412"/>
          </a:xfrm>
        </p:spPr>
        <p:txBody>
          <a:bodyPr>
            <a:normAutofit fontScale="90000"/>
          </a:bodyPr>
          <a:lstStyle/>
          <a:p>
            <a:pPr eaLnBrk="1" hangingPunct="1"/>
            <a:r>
              <a:rPr lang="zh-CN" altLang="en-US" sz="4000" b="1" dirty="0" smtClean="0">
                <a:solidFill>
                  <a:schemeClr val="tx1"/>
                </a:solidFill>
              </a:rPr>
              <a:t>拓展</a:t>
            </a:r>
            <a:r>
              <a:rPr lang="en-US" altLang="zh-CN" sz="4000" b="1" dirty="0">
                <a:solidFill>
                  <a:schemeClr val="tx1"/>
                </a:solidFill>
              </a:rPr>
              <a:t>8</a:t>
            </a:r>
            <a:r>
              <a:rPr lang="en-US" altLang="zh-CN" sz="4000" b="1" dirty="0" smtClean="0">
                <a:solidFill>
                  <a:schemeClr val="tx1"/>
                </a:solidFill>
              </a:rPr>
              <a:t>.1</a:t>
            </a:r>
            <a:r>
              <a:rPr lang="zh-CN" altLang="en-US" sz="4000" b="1" dirty="0" smtClean="0">
                <a:solidFill>
                  <a:schemeClr val="tx1"/>
                </a:solidFill>
              </a:rPr>
              <a:t>：回文词</a:t>
            </a:r>
          </a:p>
        </p:txBody>
      </p:sp>
      <p:sp>
        <p:nvSpPr>
          <p:cNvPr id="4" name="内容占位符 3"/>
          <p:cNvSpPr>
            <a:spLocks noGrp="1"/>
          </p:cNvSpPr>
          <p:nvPr>
            <p:ph idx="1"/>
          </p:nvPr>
        </p:nvSpPr>
        <p:spPr>
          <a:xfrm>
            <a:off x="428625" y="1571625"/>
            <a:ext cx="8229600" cy="4389438"/>
          </a:xfrm>
        </p:spPr>
        <p:txBody>
          <a:bodyPr>
            <a:normAutofit fontScale="92500"/>
          </a:bodyPr>
          <a:lstStyle/>
          <a:p>
            <a:pPr marL="274320" indent="-274320" eaLnBrk="1" fontAlgn="auto" hangingPunct="1">
              <a:spcAft>
                <a:spcPts val="0"/>
              </a:spcAft>
              <a:buClr>
                <a:schemeClr val="accent3"/>
              </a:buClr>
              <a:buFont typeface="Wingdings 2"/>
              <a:buChar char=""/>
              <a:defRPr/>
            </a:pPr>
            <a:r>
              <a:rPr lang="zh-CN" altLang="en-US" dirty="0" smtClean="0"/>
              <a:t> </a:t>
            </a:r>
            <a:r>
              <a:rPr lang="zh-CN" altLang="en-US" sz="2800" dirty="0" smtClean="0">
                <a:latin typeface="Arial" pitchFamily="34" charset="0"/>
              </a:rPr>
              <a:t>回文词是一种对称的字符串</a:t>
            </a:r>
            <a:r>
              <a:rPr lang="en-US" altLang="zh-CN" sz="2800" dirty="0" smtClean="0">
                <a:latin typeface="Arial" pitchFamily="34" charset="0"/>
              </a:rPr>
              <a:t>——</a:t>
            </a:r>
            <a:r>
              <a:rPr lang="zh-CN" altLang="en-US" sz="2800" dirty="0" smtClean="0">
                <a:latin typeface="Arial" pitchFamily="34" charset="0"/>
              </a:rPr>
              <a:t>也就是说，一个回文词，从左到右读和从右到左读得到的结果是一样的。任意给定一个字符串，通过插入若干字符，都可以变成一个回文词。你的任务是写一个程序，求出将给定字符串变成回文词所需插入的最少字符数。比如字符串“</a:t>
            </a:r>
            <a:r>
              <a:rPr lang="en-US" altLang="zh-CN" sz="2800" dirty="0" smtClean="0">
                <a:latin typeface="Arial" pitchFamily="34" charset="0"/>
              </a:rPr>
              <a:t>Ab3bd”</a:t>
            </a:r>
            <a:r>
              <a:rPr lang="zh-CN" altLang="en-US" sz="2800" dirty="0" smtClean="0">
                <a:latin typeface="Arial" pitchFamily="34" charset="0"/>
              </a:rPr>
              <a:t>，在插入两个字符后可以变成一个回文词（“</a:t>
            </a:r>
            <a:r>
              <a:rPr lang="en-US" altLang="zh-CN" sz="2800" dirty="0" smtClean="0">
                <a:latin typeface="Arial" pitchFamily="34" charset="0"/>
              </a:rPr>
              <a:t>dAb3bAd”</a:t>
            </a:r>
            <a:r>
              <a:rPr lang="zh-CN" altLang="en-US" sz="2800" dirty="0" smtClean="0">
                <a:latin typeface="Arial" pitchFamily="34" charset="0"/>
              </a:rPr>
              <a:t>或“</a:t>
            </a:r>
            <a:r>
              <a:rPr lang="en-US" altLang="zh-CN" sz="2800" dirty="0" smtClean="0">
                <a:latin typeface="Arial" pitchFamily="34" charset="0"/>
              </a:rPr>
              <a:t>Adb3bdA”</a:t>
            </a:r>
            <a:r>
              <a:rPr lang="zh-CN" altLang="en-US" sz="2800" dirty="0" smtClean="0">
                <a:latin typeface="Arial" pitchFamily="34" charset="0"/>
              </a:rPr>
              <a:t>）。然而，插入两个以下的字符无法使它变成一个回文词。</a:t>
            </a:r>
            <a:endParaRPr lang="en-US" altLang="zh-CN" sz="2800" dirty="0" smtClean="0">
              <a:latin typeface="Arial" pitchFamily="34" charset="0"/>
            </a:endParaRPr>
          </a:p>
          <a:p>
            <a:pPr marL="274320" indent="-274320" eaLnBrk="1" fontAlgn="auto" hangingPunct="1">
              <a:spcAft>
                <a:spcPts val="0"/>
              </a:spcAft>
              <a:buClr>
                <a:schemeClr val="accent3"/>
              </a:buClr>
              <a:buFont typeface="Wingdings 2"/>
              <a:buChar char=""/>
              <a:defRPr/>
            </a:pPr>
            <a:r>
              <a:rPr lang="zh-CN" altLang="en-US" sz="2800" dirty="0" smtClean="0">
                <a:latin typeface="Arial" pitchFamily="34" charset="0"/>
              </a:rPr>
              <a:t>给出一个字符串求出使其变为回文串需要插入的最少字符数。</a:t>
            </a:r>
            <a:endParaRPr lang="zh-CN" altLang="en-US" sz="2800" dirty="0">
              <a:latin typeface="Arial" pitchFamily="34" charset="0"/>
            </a:endParaRPr>
          </a:p>
        </p:txBody>
      </p:sp>
    </p:spTree>
    <p:extLst>
      <p:ext uri="{BB962C8B-B14F-4D97-AF65-F5344CB8AC3E}">
        <p14:creationId xmlns:p14="http://schemas.microsoft.com/office/powerpoint/2010/main" val="28357966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内容占位符 2"/>
          <p:cNvSpPr>
            <a:spLocks noGrp="1"/>
          </p:cNvSpPr>
          <p:nvPr>
            <p:ph idx="1"/>
          </p:nvPr>
        </p:nvSpPr>
        <p:spPr>
          <a:xfrm>
            <a:off x="428625" y="1571625"/>
            <a:ext cx="8229600" cy="4389438"/>
          </a:xfrm>
        </p:spPr>
        <p:txBody>
          <a:bodyPr/>
          <a:lstStyle/>
          <a:p>
            <a:pPr eaLnBrk="1" hangingPunct="1"/>
            <a:r>
              <a:rPr lang="zh-CN" altLang="en-US" dirty="0" smtClean="0">
                <a:latin typeface="Arial" charset="0"/>
              </a:rPr>
              <a:t>分析：假定我们已经先原串中找到了一个最长回文串，然后对于原串中不属于这个回文串的字符，在它关于回文串中心的对称位置添加一个相同字符。那么需要添加的字符数量即为 ：</a:t>
            </a:r>
            <a:r>
              <a:rPr lang="en-US" altLang="zh-CN" dirty="0" smtClean="0">
                <a:latin typeface="Arial" charset="0"/>
              </a:rPr>
              <a:t>n-</a:t>
            </a:r>
            <a:r>
              <a:rPr lang="zh-CN" altLang="en-US" dirty="0" smtClean="0">
                <a:latin typeface="Arial" charset="0"/>
              </a:rPr>
              <a:t>最长回文串长度。</a:t>
            </a:r>
          </a:p>
          <a:p>
            <a:pPr eaLnBrk="1" hangingPunct="1"/>
            <a:r>
              <a:rPr lang="zh-CN" altLang="en-US" dirty="0" smtClean="0">
                <a:latin typeface="Arial" charset="0"/>
              </a:rPr>
              <a:t>最长回文串对称轴前的每一个字符即原串当中也都能与对称轴后的字符一一对应。如果我们将原串进行翻转，最长回文串中的字符必然会在原串和逆序串中也一一对应，所以可以通过</a:t>
            </a:r>
            <a:r>
              <a:rPr lang="zh-CN" altLang="en-US" b="1" dirty="0" smtClean="0">
                <a:solidFill>
                  <a:srgbClr val="FF0000"/>
                </a:solidFill>
                <a:latin typeface="Arial" charset="0"/>
              </a:rPr>
              <a:t>求原串和逆序串的最长公共子序列</a:t>
            </a:r>
            <a:r>
              <a:rPr lang="zh-CN" altLang="en-US" dirty="0" smtClean="0">
                <a:latin typeface="Arial" charset="0"/>
              </a:rPr>
              <a:t>得到最长回文串的长度</a:t>
            </a:r>
            <a:r>
              <a:rPr lang="en-US" altLang="zh-CN" dirty="0" smtClean="0">
                <a:latin typeface="Arial" charset="0"/>
              </a:rPr>
              <a:t>!</a:t>
            </a:r>
            <a:endParaRPr lang="zh-CN" altLang="en-US" dirty="0" smtClean="0">
              <a:latin typeface="Arial" charset="0"/>
            </a:endParaRPr>
          </a:p>
        </p:txBody>
      </p:sp>
      <p:sp>
        <p:nvSpPr>
          <p:cNvPr id="46082" name="标题 2"/>
          <p:cNvSpPr>
            <a:spLocks noGrp="1"/>
          </p:cNvSpPr>
          <p:nvPr>
            <p:ph type="title"/>
          </p:nvPr>
        </p:nvSpPr>
        <p:spPr>
          <a:xfrm>
            <a:off x="500063" y="714375"/>
            <a:ext cx="8229600" cy="704850"/>
          </a:xfrm>
        </p:spPr>
        <p:txBody>
          <a:bodyPr/>
          <a:lstStyle/>
          <a:p>
            <a:pPr eaLnBrk="1" hangingPunct="1"/>
            <a:r>
              <a:rPr lang="zh-CN" altLang="en-US" sz="4000" b="1" dirty="0" smtClean="0">
                <a:solidFill>
                  <a:schemeClr val="tx1"/>
                </a:solidFill>
              </a:rPr>
              <a:t>拓展</a:t>
            </a:r>
            <a:r>
              <a:rPr lang="en-US" altLang="zh-CN" sz="4000" b="1" dirty="0" smtClean="0">
                <a:solidFill>
                  <a:schemeClr val="tx1"/>
                </a:solidFill>
              </a:rPr>
              <a:t>8.1</a:t>
            </a:r>
            <a:r>
              <a:rPr lang="zh-CN" altLang="en-US" sz="4000" b="1" dirty="0" smtClean="0">
                <a:solidFill>
                  <a:schemeClr val="tx1"/>
                </a:solidFill>
              </a:rPr>
              <a:t>：回文词</a:t>
            </a:r>
          </a:p>
        </p:txBody>
      </p:sp>
    </p:spTree>
    <p:extLst>
      <p:ext uri="{BB962C8B-B14F-4D97-AF65-F5344CB8AC3E}">
        <p14:creationId xmlns:p14="http://schemas.microsoft.com/office/powerpoint/2010/main" val="303580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913">
                                            <p:txEl>
                                              <p:pRg st="0" end="0"/>
                                            </p:txEl>
                                          </p:spTgt>
                                        </p:tgtEl>
                                        <p:attrNameLst>
                                          <p:attrName>style.visibility</p:attrName>
                                        </p:attrNameLst>
                                      </p:cBhvr>
                                      <p:to>
                                        <p:strVal val="visible"/>
                                      </p:to>
                                    </p:set>
                                    <p:anim calcmode="lin" valueType="num">
                                      <p:cBhvr additive="base">
                                        <p:cTn id="7" dur="500" fill="hold"/>
                                        <p:tgtEl>
                                          <p:spTgt spid="389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9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913">
                                            <p:txEl>
                                              <p:pRg st="1" end="1"/>
                                            </p:txEl>
                                          </p:spTgt>
                                        </p:tgtEl>
                                        <p:attrNameLst>
                                          <p:attrName>style.visibility</p:attrName>
                                        </p:attrNameLst>
                                      </p:cBhvr>
                                      <p:to>
                                        <p:strVal val="visible"/>
                                      </p:to>
                                    </p:set>
                                    <p:anim calcmode="lin" valueType="num">
                                      <p:cBhvr additive="base">
                                        <p:cTn id="13" dur="500" fill="hold"/>
                                        <p:tgtEl>
                                          <p:spTgt spid="3891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891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内容占位符 2"/>
          <p:cNvSpPr>
            <a:spLocks noGrp="1"/>
          </p:cNvSpPr>
          <p:nvPr>
            <p:ph idx="1"/>
          </p:nvPr>
        </p:nvSpPr>
        <p:spPr>
          <a:xfrm>
            <a:off x="428625" y="1571625"/>
            <a:ext cx="8229600" cy="4389438"/>
          </a:xfrm>
        </p:spPr>
        <p:txBody>
          <a:bodyPr/>
          <a:lstStyle/>
          <a:p>
            <a:pPr eaLnBrk="1" hangingPunct="1"/>
            <a:r>
              <a:rPr lang="zh-CN" altLang="en-US" dirty="0" smtClean="0">
                <a:latin typeface="Arial" charset="0"/>
              </a:rPr>
              <a:t>输出</a:t>
            </a:r>
            <a:r>
              <a:rPr lang="zh-CN" altLang="en-US" smtClean="0">
                <a:latin typeface="Arial" charset="0"/>
              </a:rPr>
              <a:t>最长公共子序列的</a:t>
            </a:r>
            <a:r>
              <a:rPr lang="zh-CN" altLang="en-US" dirty="0" smtClean="0">
                <a:latin typeface="Arial" charset="0"/>
              </a:rPr>
              <a:t>方案</a:t>
            </a:r>
          </a:p>
        </p:txBody>
      </p:sp>
      <p:sp>
        <p:nvSpPr>
          <p:cNvPr id="46082" name="标题 2"/>
          <p:cNvSpPr>
            <a:spLocks noGrp="1"/>
          </p:cNvSpPr>
          <p:nvPr>
            <p:ph type="title"/>
          </p:nvPr>
        </p:nvSpPr>
        <p:spPr>
          <a:xfrm>
            <a:off x="500063" y="714375"/>
            <a:ext cx="8229600" cy="704850"/>
          </a:xfrm>
        </p:spPr>
        <p:txBody>
          <a:bodyPr/>
          <a:lstStyle/>
          <a:p>
            <a:r>
              <a:rPr lang="zh-CN" altLang="en-US" sz="4000" dirty="0"/>
              <a:t>拓展</a:t>
            </a:r>
            <a:r>
              <a:rPr lang="en-US" altLang="zh-CN" sz="4000" dirty="0"/>
              <a:t>8.2</a:t>
            </a:r>
            <a:r>
              <a:rPr lang="zh-CN" altLang="en-US" sz="4000" dirty="0"/>
              <a:t>：最长公共子序列</a:t>
            </a:r>
            <a:endParaRPr lang="zh-CN" altLang="en-US" sz="4000" b="1" dirty="0" smtClean="0">
              <a:solidFill>
                <a:schemeClr val="tx1"/>
              </a:solidFill>
            </a:endParaRPr>
          </a:p>
        </p:txBody>
      </p:sp>
    </p:spTree>
    <p:extLst>
      <p:ext uri="{BB962C8B-B14F-4D97-AF65-F5344CB8AC3E}">
        <p14:creationId xmlns:p14="http://schemas.microsoft.com/office/powerpoint/2010/main" val="6416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913">
                                            <p:txEl>
                                              <p:pRg st="0" end="0"/>
                                            </p:txEl>
                                          </p:spTgt>
                                        </p:tgtEl>
                                        <p:attrNameLst>
                                          <p:attrName>style.visibility</p:attrName>
                                        </p:attrNameLst>
                                      </p:cBhvr>
                                      <p:to>
                                        <p:strVal val="visible"/>
                                      </p:to>
                                    </p:set>
                                    <p:anim calcmode="lin" valueType="num">
                                      <p:cBhvr additive="base">
                                        <p:cTn id="7" dur="500" fill="hold"/>
                                        <p:tgtEl>
                                          <p:spTgt spid="389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9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记忆化搜索</a:t>
            </a:r>
            <a:endParaRPr lang="zh-CN" altLang="en-US" dirty="0"/>
          </a:p>
        </p:txBody>
      </p:sp>
      <p:sp>
        <p:nvSpPr>
          <p:cNvPr id="3" name="内容占位符 2"/>
          <p:cNvSpPr>
            <a:spLocks noGrp="1"/>
          </p:cNvSpPr>
          <p:nvPr>
            <p:ph idx="1"/>
          </p:nvPr>
        </p:nvSpPr>
        <p:spPr/>
        <p:txBody>
          <a:bodyPr/>
          <a:lstStyle/>
          <a:p>
            <a:r>
              <a:rPr lang="zh-CN" altLang="en-US" dirty="0" smtClean="0"/>
              <a:t>记忆化搜索，顾名思义，就是带有记忆化的搜索（这句简直就像废话</a:t>
            </a:r>
            <a:r>
              <a:rPr lang="en-US" altLang="zh-CN" dirty="0"/>
              <a:t>……</a:t>
            </a:r>
            <a:r>
              <a:rPr lang="zh-CN" altLang="en-US" dirty="0" smtClean="0"/>
              <a:t>）</a:t>
            </a:r>
            <a:endParaRPr lang="en-US" altLang="zh-CN" dirty="0" smtClean="0"/>
          </a:p>
          <a:p>
            <a:r>
              <a:rPr lang="zh-CN" altLang="en-US" dirty="0" smtClean="0"/>
              <a:t>也就是说，用数组等将已经算过的东西记录下来在下一次要使用的直接用已经算出的值，避免重复运算，去掉的重复的搜索树</a:t>
            </a:r>
            <a:endParaRPr lang="zh-CN" altLang="en-US" dirty="0"/>
          </a:p>
        </p:txBody>
      </p:sp>
      <p:pic>
        <p:nvPicPr>
          <p:cNvPr id="6" name="Picture 1" descr="C:\Users\Administrator\AppData\Roaming\Tencent\Users\935422189\QQ\WinTemp\RichOle\7O3O(X~N%5Y))56%L760MA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149080"/>
            <a:ext cx="4176464" cy="240207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174" y="4035222"/>
            <a:ext cx="4575826" cy="2629785"/>
          </a:xfrm>
          <a:prstGeom prst="rect">
            <a:avLst/>
          </a:prstGeom>
        </p:spPr>
      </p:pic>
    </p:spTree>
    <p:extLst>
      <p:ext uri="{BB962C8B-B14F-4D97-AF65-F5344CB8AC3E}">
        <p14:creationId xmlns:p14="http://schemas.microsoft.com/office/powerpoint/2010/main" val="286971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引入</a:t>
            </a:r>
            <a:r>
              <a:rPr lang="en-US" altLang="zh-CN" dirty="0" smtClean="0"/>
              <a:t>2 </a:t>
            </a:r>
            <a:r>
              <a:rPr lang="zh-CN" altLang="en-US" dirty="0" smtClean="0"/>
              <a:t>：走楼梯问题</a:t>
            </a:r>
          </a:p>
        </p:txBody>
      </p:sp>
      <p:sp>
        <p:nvSpPr>
          <p:cNvPr id="3" name="内容占位符 2"/>
          <p:cNvSpPr>
            <a:spLocks noGrp="1"/>
          </p:cNvSpPr>
          <p:nvPr>
            <p:ph idx="1"/>
          </p:nvPr>
        </p:nvSpPr>
        <p:spPr/>
        <p:txBody>
          <a:bodyPr>
            <a:normAutofit/>
          </a:bodyPr>
          <a:lstStyle/>
          <a:p>
            <a:pPr>
              <a:defRPr/>
            </a:pPr>
            <a:r>
              <a:rPr lang="zh-CN" altLang="en-US" dirty="0" smtClean="0">
                <a:latin typeface="Arial" pitchFamily="34" charset="0"/>
              </a:rPr>
              <a:t>有一人要爬</a:t>
            </a:r>
            <a:r>
              <a:rPr lang="en-US" altLang="zh-CN" dirty="0" smtClean="0">
                <a:latin typeface="Arial" pitchFamily="34" charset="0"/>
              </a:rPr>
              <a:t>n</a:t>
            </a:r>
            <a:r>
              <a:rPr lang="zh-CN" altLang="en-US" dirty="0" smtClean="0">
                <a:latin typeface="Arial" pitchFamily="34" charset="0"/>
              </a:rPr>
              <a:t>阶的楼梯，他一次可以爬</a:t>
            </a:r>
            <a:r>
              <a:rPr lang="en-US" dirty="0" smtClean="0">
                <a:latin typeface="Arial" pitchFamily="34" charset="0"/>
              </a:rPr>
              <a:t>1</a:t>
            </a:r>
            <a:r>
              <a:rPr lang="zh-CN" altLang="en-US" dirty="0" smtClean="0">
                <a:latin typeface="Arial" pitchFamily="34" charset="0"/>
              </a:rPr>
              <a:t>阶或</a:t>
            </a:r>
            <a:r>
              <a:rPr lang="en-US" dirty="0" smtClean="0">
                <a:latin typeface="Arial" pitchFamily="34" charset="0"/>
              </a:rPr>
              <a:t>2</a:t>
            </a:r>
            <a:r>
              <a:rPr lang="zh-CN" altLang="en-US" dirty="0" smtClean="0">
                <a:latin typeface="Arial" pitchFamily="34" charset="0"/>
              </a:rPr>
              <a:t>阶，问要爬完这</a:t>
            </a:r>
            <a:r>
              <a:rPr lang="en-US" altLang="zh-CN" dirty="0" smtClean="0">
                <a:latin typeface="Arial" pitchFamily="34" charset="0"/>
              </a:rPr>
              <a:t>n</a:t>
            </a:r>
            <a:r>
              <a:rPr lang="zh-CN" altLang="en-US" dirty="0" smtClean="0">
                <a:latin typeface="Arial" pitchFamily="34" charset="0"/>
              </a:rPr>
              <a:t>阶楼梯，共有多少种方法？</a:t>
            </a:r>
          </a:p>
          <a:p>
            <a:endParaRPr lang="zh-CN" altLang="en-US" dirty="0"/>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1834200" y="2287080"/>
              <a:ext cx="5877720" cy="529560"/>
            </p14:xfrm>
          </p:contentPart>
        </mc:Choice>
        <mc:Fallback>
          <p:pic>
            <p:nvPicPr>
              <p:cNvPr id="4" name="墨迹 3"/>
              <p:cNvPicPr/>
              <p:nvPr/>
            </p:nvPicPr>
            <p:blipFill>
              <a:blip r:embed="rId3"/>
              <a:stretch>
                <a:fillRect/>
              </a:stretch>
            </p:blipFill>
            <p:spPr>
              <a:xfrm>
                <a:off x="1817640" y="2270520"/>
                <a:ext cx="5910840" cy="562680"/>
              </a:xfrm>
              <a:prstGeom prst="rect">
                <a:avLst/>
              </a:prstGeom>
            </p:spPr>
          </p:pic>
        </mc:Fallback>
      </mc:AlternateContent>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引入</a:t>
            </a:r>
            <a:r>
              <a:rPr lang="en-US" altLang="zh-CN" dirty="0"/>
              <a:t>2</a:t>
            </a:r>
            <a:r>
              <a:rPr lang="zh-CN" altLang="en-US" dirty="0" smtClean="0"/>
              <a:t>：走楼梯问题</a:t>
            </a:r>
            <a:endParaRPr lang="zh-CN" altLang="en-US" dirty="0"/>
          </a:p>
        </p:txBody>
      </p:sp>
      <p:sp>
        <p:nvSpPr>
          <p:cNvPr id="6" name="内容占位符 5"/>
          <p:cNvSpPr>
            <a:spLocks noGrp="1"/>
          </p:cNvSpPr>
          <p:nvPr>
            <p:ph idx="1"/>
          </p:nvPr>
        </p:nvSpPr>
        <p:spPr>
          <a:noFill/>
          <a:ln>
            <a:solidFill>
              <a:schemeClr val="bg1"/>
            </a:solidFill>
          </a:ln>
        </p:spPr>
        <p:txBody>
          <a:bodyPr>
            <a:normAutofit lnSpcReduction="10000"/>
          </a:bodyPr>
          <a:lstStyle/>
          <a:p>
            <a:pPr>
              <a:defRPr/>
            </a:pPr>
            <a:r>
              <a:rPr lang="zh-CN" altLang="en-US" dirty="0" smtClean="0">
                <a:latin typeface="Arial" pitchFamily="34" charset="0"/>
              </a:rPr>
              <a:t>假设我们现在在第</a:t>
            </a:r>
            <a:r>
              <a:rPr lang="en-US" altLang="zh-CN" dirty="0" smtClean="0">
                <a:latin typeface="Arial" pitchFamily="34" charset="0"/>
              </a:rPr>
              <a:t>n</a:t>
            </a:r>
            <a:r>
              <a:rPr lang="zh-CN" altLang="en-US" dirty="0" smtClean="0">
                <a:latin typeface="Arial" pitchFamily="34" charset="0"/>
              </a:rPr>
              <a:t>阶阶梯上，显然，我们上一步是在</a:t>
            </a:r>
            <a:r>
              <a:rPr lang="en-US" altLang="zh-CN" dirty="0" smtClean="0">
                <a:latin typeface="Arial" pitchFamily="34" charset="0"/>
              </a:rPr>
              <a:t>n-1</a:t>
            </a:r>
            <a:r>
              <a:rPr lang="zh-CN" altLang="en-US" dirty="0" smtClean="0">
                <a:latin typeface="Arial" pitchFamily="34" charset="0"/>
              </a:rPr>
              <a:t>阶或者</a:t>
            </a:r>
            <a:r>
              <a:rPr lang="en-US" altLang="zh-CN" dirty="0" smtClean="0">
                <a:latin typeface="Arial" pitchFamily="34" charset="0"/>
              </a:rPr>
              <a:t>n-2</a:t>
            </a:r>
            <a:r>
              <a:rPr lang="zh-CN" altLang="en-US" dirty="0" smtClean="0">
                <a:latin typeface="Arial" pitchFamily="34" charset="0"/>
              </a:rPr>
              <a:t>阶，根据分类加法原理，我们可以知道，第</a:t>
            </a:r>
            <a:r>
              <a:rPr lang="en-US" altLang="zh-CN" dirty="0" smtClean="0">
                <a:latin typeface="Arial" pitchFamily="34" charset="0"/>
              </a:rPr>
              <a:t>n</a:t>
            </a:r>
            <a:r>
              <a:rPr lang="zh-CN" altLang="en-US" dirty="0" smtClean="0">
                <a:latin typeface="Arial" pitchFamily="34" charset="0"/>
              </a:rPr>
              <a:t>阶的方法</a:t>
            </a:r>
            <a:r>
              <a:rPr lang="en-US" dirty="0" smtClean="0">
                <a:latin typeface="Arial" pitchFamily="34" charset="0"/>
              </a:rPr>
              <a:t>=</a:t>
            </a:r>
            <a:r>
              <a:rPr lang="en-US" altLang="zh-CN" dirty="0" smtClean="0">
                <a:latin typeface="Arial" pitchFamily="34" charset="0"/>
              </a:rPr>
              <a:t>n-1</a:t>
            </a:r>
            <a:r>
              <a:rPr lang="zh-CN" altLang="en-US" dirty="0" smtClean="0">
                <a:latin typeface="Arial" pitchFamily="34" charset="0"/>
              </a:rPr>
              <a:t>阶的方法</a:t>
            </a:r>
            <a:r>
              <a:rPr lang="en-US" dirty="0" smtClean="0">
                <a:latin typeface="Arial" pitchFamily="34" charset="0"/>
              </a:rPr>
              <a:t>+</a:t>
            </a:r>
            <a:r>
              <a:rPr lang="en-US" altLang="zh-CN" dirty="0" smtClean="0">
                <a:latin typeface="Arial" pitchFamily="34" charset="0"/>
              </a:rPr>
              <a:t>n-2</a:t>
            </a:r>
            <a:r>
              <a:rPr lang="zh-CN" altLang="en-US" dirty="0" smtClean="0">
                <a:latin typeface="Arial" pitchFamily="34" charset="0"/>
              </a:rPr>
              <a:t>阶的方法</a:t>
            </a:r>
            <a:endParaRPr lang="en-US" altLang="zh-CN" dirty="0" smtClean="0">
              <a:latin typeface="Arial" pitchFamily="34" charset="0"/>
            </a:endParaRPr>
          </a:p>
          <a:p>
            <a:pPr>
              <a:defRPr/>
            </a:pPr>
            <a:r>
              <a:rPr lang="zh-CN" altLang="en-US" dirty="0" smtClean="0">
                <a:latin typeface="Arial" pitchFamily="34" charset="0"/>
              </a:rPr>
              <a:t>同样的，对于</a:t>
            </a:r>
            <a:r>
              <a:rPr lang="en-US" altLang="zh-CN" dirty="0" smtClean="0">
                <a:latin typeface="Arial" pitchFamily="34" charset="0"/>
              </a:rPr>
              <a:t>n-1</a:t>
            </a:r>
            <a:r>
              <a:rPr lang="zh-CN" altLang="en-US" dirty="0" smtClean="0">
                <a:latin typeface="Arial" pitchFamily="34" charset="0"/>
              </a:rPr>
              <a:t>阶和</a:t>
            </a:r>
            <a:r>
              <a:rPr lang="en-US" altLang="zh-CN" dirty="0" smtClean="0">
                <a:latin typeface="Arial" pitchFamily="34" charset="0"/>
              </a:rPr>
              <a:t>n-2</a:t>
            </a:r>
            <a:r>
              <a:rPr lang="zh-CN" altLang="en-US" dirty="0" smtClean="0">
                <a:latin typeface="Arial" pitchFamily="34" charset="0"/>
              </a:rPr>
              <a:t>阶我们也可以用类似的方法进行求解。</a:t>
            </a:r>
            <a:endParaRPr lang="en-US" altLang="zh-CN" dirty="0" smtClean="0">
              <a:latin typeface="Arial" pitchFamily="34" charset="0"/>
            </a:endParaRPr>
          </a:p>
          <a:p>
            <a:pPr>
              <a:defRPr/>
            </a:pPr>
            <a:r>
              <a:rPr lang="zh-CN" altLang="en-US" dirty="0" smtClean="0">
                <a:latin typeface="Arial" pitchFamily="34" charset="0"/>
              </a:rPr>
              <a:t>而当我们求到</a:t>
            </a:r>
            <a:r>
              <a:rPr lang="en-US" dirty="0" smtClean="0">
                <a:latin typeface="Arial" pitchFamily="34" charset="0"/>
              </a:rPr>
              <a:t>1</a:t>
            </a:r>
            <a:r>
              <a:rPr lang="zh-CN" altLang="en-US" dirty="0" smtClean="0">
                <a:latin typeface="Arial" pitchFamily="34" charset="0"/>
              </a:rPr>
              <a:t>阶和</a:t>
            </a:r>
            <a:r>
              <a:rPr lang="en-US" dirty="0" smtClean="0">
                <a:latin typeface="Arial" pitchFamily="34" charset="0"/>
              </a:rPr>
              <a:t>2</a:t>
            </a:r>
            <a:r>
              <a:rPr lang="zh-CN" altLang="en-US" dirty="0" smtClean="0">
                <a:latin typeface="Arial" pitchFamily="34" charset="0"/>
              </a:rPr>
              <a:t>阶的时候，显然方法种数分别为</a:t>
            </a:r>
            <a:r>
              <a:rPr lang="en-US" dirty="0" smtClean="0">
                <a:latin typeface="Arial" pitchFamily="34" charset="0"/>
              </a:rPr>
              <a:t>1</a:t>
            </a:r>
            <a:r>
              <a:rPr lang="zh-CN" altLang="en-US" dirty="0" smtClean="0">
                <a:latin typeface="Arial" pitchFamily="34" charset="0"/>
              </a:rPr>
              <a:t>、</a:t>
            </a:r>
            <a:r>
              <a:rPr lang="en-US" dirty="0" smtClean="0">
                <a:latin typeface="Arial" pitchFamily="34" charset="0"/>
              </a:rPr>
              <a:t>2</a:t>
            </a:r>
            <a:r>
              <a:rPr lang="zh-CN" altLang="en-US" dirty="0" smtClean="0">
                <a:latin typeface="Arial" pitchFamily="34" charset="0"/>
              </a:rPr>
              <a:t>。</a:t>
            </a:r>
            <a:endParaRPr lang="en-US" altLang="zh-CN" dirty="0" smtClean="0">
              <a:latin typeface="Arial" pitchFamily="34" charset="0"/>
            </a:endParaRPr>
          </a:p>
          <a:p>
            <a:pPr>
              <a:defRPr/>
            </a:pPr>
            <a:r>
              <a:rPr lang="zh-CN" altLang="en-US" dirty="0" smtClean="0">
                <a:latin typeface="Arial" pitchFamily="34" charset="0"/>
              </a:rPr>
              <a:t>所以如果</a:t>
            </a:r>
            <a:r>
              <a:rPr lang="en-US" altLang="zh-CN" dirty="0" smtClean="0">
                <a:latin typeface="Arial" pitchFamily="34" charset="0"/>
              </a:rPr>
              <a:t>f[</a:t>
            </a:r>
            <a:r>
              <a:rPr lang="en-US" altLang="zh-CN" dirty="0" err="1" smtClean="0">
                <a:latin typeface="Arial" pitchFamily="34" charset="0"/>
              </a:rPr>
              <a:t>i</a:t>
            </a:r>
            <a:r>
              <a:rPr lang="en-US" altLang="zh-CN" dirty="0" smtClean="0">
                <a:latin typeface="Arial" pitchFamily="34" charset="0"/>
              </a:rPr>
              <a:t>]</a:t>
            </a:r>
            <a:r>
              <a:rPr lang="zh-CN" altLang="en-US" dirty="0" smtClean="0">
                <a:latin typeface="Arial" pitchFamily="34" charset="0"/>
              </a:rPr>
              <a:t>表示爬到第</a:t>
            </a:r>
            <a:r>
              <a:rPr lang="en-US" altLang="zh-CN" dirty="0" err="1" smtClean="0">
                <a:latin typeface="Arial" pitchFamily="34" charset="0"/>
              </a:rPr>
              <a:t>i</a:t>
            </a:r>
            <a:r>
              <a:rPr lang="zh-CN" altLang="en-US" dirty="0" smtClean="0">
                <a:latin typeface="Arial" pitchFamily="34" charset="0"/>
              </a:rPr>
              <a:t>阶的方法数，那么</a:t>
            </a:r>
            <a:endParaRPr lang="en-US" altLang="zh-CN" dirty="0" smtClean="0">
              <a:latin typeface="Arial" pitchFamily="34" charset="0"/>
            </a:endParaRPr>
          </a:p>
          <a:p>
            <a:pPr>
              <a:defRPr/>
            </a:pPr>
            <a:r>
              <a:rPr lang="en-US" altLang="zh-CN" dirty="0" smtClean="0">
                <a:latin typeface="Arial" pitchFamily="34" charset="0"/>
              </a:rPr>
              <a:t>f[1]=1    f[2] = 2</a:t>
            </a:r>
          </a:p>
          <a:p>
            <a:pPr>
              <a:defRPr/>
            </a:pPr>
            <a:r>
              <a:rPr lang="en-US" altLang="zh-CN" dirty="0" smtClean="0">
                <a:latin typeface="Arial" pitchFamily="34" charset="0"/>
              </a:rPr>
              <a:t>f[</a:t>
            </a:r>
            <a:r>
              <a:rPr lang="en-US" altLang="zh-CN" dirty="0" err="1" smtClean="0">
                <a:latin typeface="Arial" pitchFamily="34" charset="0"/>
              </a:rPr>
              <a:t>i</a:t>
            </a:r>
            <a:r>
              <a:rPr lang="en-US" altLang="zh-CN" dirty="0" smtClean="0">
                <a:latin typeface="Arial" pitchFamily="34" charset="0"/>
              </a:rPr>
              <a:t>] = f[</a:t>
            </a:r>
            <a:r>
              <a:rPr lang="en-US" altLang="zh-CN" dirty="0" err="1" smtClean="0">
                <a:latin typeface="Arial" pitchFamily="34" charset="0"/>
              </a:rPr>
              <a:t>i</a:t>
            </a:r>
            <a:r>
              <a:rPr lang="en-US" altLang="zh-CN" dirty="0" smtClean="0">
                <a:latin typeface="Arial" pitchFamily="34" charset="0"/>
              </a:rPr>
              <a:t> - 1]+ f[</a:t>
            </a:r>
            <a:r>
              <a:rPr lang="en-US" altLang="zh-CN" dirty="0" err="1" smtClean="0">
                <a:latin typeface="Arial" pitchFamily="34" charset="0"/>
              </a:rPr>
              <a:t>i</a:t>
            </a:r>
            <a:r>
              <a:rPr lang="en-US" altLang="zh-CN" dirty="0" smtClean="0">
                <a:latin typeface="Arial" pitchFamily="34" charset="0"/>
              </a:rPr>
              <a:t> - 2] </a:t>
            </a:r>
          </a:p>
          <a:p>
            <a:endParaRPr lang="zh-CN" altLang="en-US" dirty="0"/>
          </a:p>
        </p:txBody>
      </p:sp>
      <p:sp>
        <p:nvSpPr>
          <p:cNvPr id="7" name="爆炸形 1 6"/>
          <p:cNvSpPr/>
          <p:nvPr/>
        </p:nvSpPr>
        <p:spPr bwMode="auto">
          <a:xfrm rot="20986756">
            <a:off x="5414970" y="305551"/>
            <a:ext cx="3601416" cy="1760454"/>
          </a:xfrm>
          <a:prstGeom prst="irregularSeal1">
            <a:avLst/>
          </a:prstGeom>
          <a:noFill/>
          <a:ln w="28575">
            <a:solidFill>
              <a:srgbClr val="7030A0"/>
            </a:solidFill>
            <a:round/>
            <a:headEnd/>
            <a:tailEnd/>
          </a:ln>
          <a:effectLst/>
        </p:spPr>
        <p:txBody>
          <a:bodyPr wrap="none" rtlCol="0" anchor="ctr"/>
          <a:lstStyle/>
          <a:p>
            <a:pPr algn="ctr"/>
            <a:r>
              <a:rPr lang="zh-CN" altLang="en-US" sz="2800" b="1" dirty="0" smtClean="0">
                <a:latin typeface="华文新魏" pitchFamily="2" charset="-122"/>
                <a:ea typeface="华文新魏" pitchFamily="2" charset="-122"/>
              </a:rPr>
              <a:t>斐波纳契数列</a:t>
            </a:r>
            <a:endParaRPr lang="zh-CN" altLang="en-US" sz="2800" b="1" dirty="0">
              <a:solidFill>
                <a:srgbClr val="FF0000"/>
              </a:solidFill>
              <a:latin typeface="华文新魏" pitchFamily="2" charset="-122"/>
              <a:ea typeface="华文新魏" pitchFamily="2" charset="-122"/>
            </a:endParaRPr>
          </a:p>
        </p:txBody>
      </p:sp>
      <mc:AlternateContent xmlns:mc="http://schemas.openxmlformats.org/markup-compatibility/2006">
        <mc:Choice xmlns:p14="http://schemas.microsoft.com/office/powerpoint/2010/main" Requires="p14">
          <p:contentPart p14:bwMode="auto" r:id="rId2">
            <p14:nvContentPartPr>
              <p14:cNvPr id="2" name="墨迹 1"/>
              <p14:cNvContentPartPr/>
              <p14:nvPr/>
            </p14:nvContentPartPr>
            <p14:xfrm>
              <a:off x="777240" y="4998600"/>
              <a:ext cx="5791680" cy="998640"/>
            </p14:xfrm>
          </p:contentPart>
        </mc:Choice>
        <mc:Fallback>
          <p:pic>
            <p:nvPicPr>
              <p:cNvPr id="2" name="墨迹 1"/>
              <p:cNvPicPr/>
              <p:nvPr/>
            </p:nvPicPr>
            <p:blipFill>
              <a:blip r:embed="rId3"/>
              <a:stretch>
                <a:fillRect/>
              </a:stretch>
            </p:blipFill>
            <p:spPr>
              <a:xfrm>
                <a:off x="767880" y="4989240"/>
                <a:ext cx="5810400" cy="10173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additive="base">
                                        <p:cTn id="7" dur="500" fill="hold"/>
                                        <p:tgtEl>
                                          <p:spTgt spid="6">
                                            <p:bg/>
                                          </p:spTgt>
                                        </p:tgtEl>
                                        <p:attrNameLst>
                                          <p:attrName>ppt_x</p:attrName>
                                        </p:attrNameLst>
                                      </p:cBhvr>
                                      <p:tavLst>
                                        <p:tav tm="0">
                                          <p:val>
                                            <p:strVal val="#ppt_x"/>
                                          </p:val>
                                        </p:tav>
                                        <p:tav tm="100000">
                                          <p:val>
                                            <p:strVal val="#ppt_x"/>
                                          </p:val>
                                        </p:tav>
                                      </p:tavLst>
                                    </p:anim>
                                    <p:anim calcmode="lin" valueType="num">
                                      <p:cBhvr additive="base">
                                        <p:cTn id="8" dur="500" fill="hold"/>
                                        <p:tgtEl>
                                          <p:spTgt spid="6">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additive="base">
                                        <p:cTn id="3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 calcmode="lin" valueType="num">
                                      <p:cBhvr additive="base">
                                        <p:cTn id="3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anim calcmode="lin" valueType="num">
                                      <p:cBhvr additive="base">
                                        <p:cTn id="43"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引入</a:t>
            </a:r>
            <a:r>
              <a:rPr lang="en-US" altLang="zh-CN" dirty="0" smtClean="0"/>
              <a:t>3</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en-US" dirty="0"/>
              <a:t>有一只经过训练的蜜蜂只能爬向右侧相邻的蜂房，不能反向爬行。请编程计算蜜蜂从蜂房</a:t>
            </a:r>
            <a:r>
              <a:rPr lang="en-US" altLang="zh-CN" dirty="0"/>
              <a:t>a</a:t>
            </a:r>
            <a:r>
              <a:rPr lang="zh-CN" altLang="en-US" dirty="0"/>
              <a:t>爬到蜂房</a:t>
            </a:r>
            <a:r>
              <a:rPr lang="en-US" altLang="zh-CN" dirty="0"/>
              <a:t>b</a:t>
            </a:r>
            <a:r>
              <a:rPr lang="zh-CN" altLang="en-US" dirty="0"/>
              <a:t>的可能路线数。</a:t>
            </a:r>
            <a:br>
              <a:rPr lang="zh-CN" altLang="en-US" dirty="0"/>
            </a:br>
            <a:r>
              <a:rPr lang="zh-CN" altLang="en-US" dirty="0"/>
              <a:t>其中，蜂房的结构如下所示。</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503" y="3970386"/>
            <a:ext cx="6708256" cy="1546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4" name="墨迹 3"/>
              <p14:cNvContentPartPr/>
              <p14:nvPr/>
            </p14:nvContentPartPr>
            <p14:xfrm>
              <a:off x="2455560" y="3325320"/>
              <a:ext cx="5004720" cy="1784880"/>
            </p14:xfrm>
          </p:contentPart>
        </mc:Choice>
        <mc:Fallback>
          <p:pic>
            <p:nvPicPr>
              <p:cNvPr id="4" name="墨迹 3"/>
              <p:cNvPicPr/>
              <p:nvPr/>
            </p:nvPicPr>
            <p:blipFill>
              <a:blip r:embed="rId4"/>
              <a:stretch>
                <a:fillRect/>
              </a:stretch>
            </p:blipFill>
            <p:spPr>
              <a:xfrm>
                <a:off x="2439000" y="3308400"/>
                <a:ext cx="5037840" cy="1807200"/>
              </a:xfrm>
              <a:prstGeom prst="rect">
                <a:avLst/>
              </a:prstGeom>
            </p:spPr>
          </p:pic>
        </mc:Fallback>
      </mc:AlternateContent>
    </p:spTree>
    <p:extLst>
      <p:ext uri="{BB962C8B-B14F-4D97-AF65-F5344CB8AC3E}">
        <p14:creationId xmlns:p14="http://schemas.microsoft.com/office/powerpoint/2010/main" val="425157368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bwMode="auto">
        <a:noFill/>
        <a:ln w="28575">
          <a:solidFill>
            <a:schemeClr val="tx2">
              <a:lumMod val="60000"/>
              <a:lumOff val="40000"/>
            </a:schemeClr>
          </a:solidFill>
          <a:round/>
          <a:headEnd/>
          <a:tailEnd/>
        </a:ln>
        <a:effectLst/>
      </a:spPr>
      <a:bodyPr wrap="none" rtlCol="0" anchor="ctr"/>
      <a:lstStyle>
        <a:defPPr>
          <a:defRPr sz="2000" dirty="0" smtClean="0">
            <a:latin typeface="Arial" charset="0"/>
            <a:ea typeface="宋体" charset="-122"/>
          </a:defRPr>
        </a:defPPr>
      </a:lstStyle>
    </a:spDef>
    <a:lnDef>
      <a:spPr>
        <a:ln w="19050">
          <a:solidFill>
            <a:srgbClr val="FF0000"/>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1307</TotalTime>
  <Words>4261</Words>
  <Application>Microsoft Office PowerPoint</Application>
  <PresentationFormat>全屏显示(4:3)</PresentationFormat>
  <Paragraphs>518</Paragraphs>
  <Slides>52</Slides>
  <Notes>1</Notes>
  <HiddenSlides>0</HiddenSlides>
  <MMClips>0</MMClips>
  <ScaleCrop>false</ScaleCrop>
  <HeadingPairs>
    <vt:vector size="4" baseType="variant">
      <vt:variant>
        <vt:lpstr>主题</vt:lpstr>
      </vt:variant>
      <vt:variant>
        <vt:i4>1</vt:i4>
      </vt:variant>
      <vt:variant>
        <vt:lpstr>幻灯片标题</vt:lpstr>
      </vt:variant>
      <vt:variant>
        <vt:i4>52</vt:i4>
      </vt:variant>
    </vt:vector>
  </HeadingPairs>
  <TitlesOfParts>
    <vt:vector size="53" baseType="lpstr">
      <vt:lpstr>流畅</vt:lpstr>
      <vt:lpstr>动态规划基础1 （dynamic programming）</vt:lpstr>
      <vt:lpstr>引入1：斐波纳契数列F(n)</vt:lpstr>
      <vt:lpstr>递归 vs 递推</vt:lpstr>
      <vt:lpstr>PowerPoint 演示文稿</vt:lpstr>
      <vt:lpstr>肿么办？</vt:lpstr>
      <vt:lpstr>记忆化搜索</vt:lpstr>
      <vt:lpstr>引入2 ：走楼梯问题</vt:lpstr>
      <vt:lpstr>引入2：走楼梯问题</vt:lpstr>
      <vt:lpstr>引入3：</vt:lpstr>
      <vt:lpstr>引入4：</vt:lpstr>
      <vt:lpstr>例1：数字三角形</vt:lpstr>
      <vt:lpstr>例1：数字三角形</vt:lpstr>
      <vt:lpstr>例1：数字三角形</vt:lpstr>
      <vt:lpstr>例3：数字三角形（poj1163）</vt:lpstr>
      <vt:lpstr>动态规划原理 ——加法原理、乘法原理</vt:lpstr>
      <vt:lpstr>下面给出若干概念</vt:lpstr>
      <vt:lpstr>下面给出若干概念</vt:lpstr>
      <vt:lpstr>下面给出若干概念</vt:lpstr>
      <vt:lpstr>动态规划适用的基本条件    ——具有相同子问题</vt:lpstr>
      <vt:lpstr>动态规划适用的基本条件    ——满足最优子结构</vt:lpstr>
      <vt:lpstr>动态规划适用的基本条件    ——满足无后效性</vt:lpstr>
      <vt:lpstr>PowerPoint 演示文稿</vt:lpstr>
      <vt:lpstr>PowerPoint 演示文稿</vt:lpstr>
      <vt:lpstr>PowerPoint 演示文稿</vt:lpstr>
      <vt:lpstr>PowerPoint 演示文稿</vt:lpstr>
      <vt:lpstr>例2：路径条数问题</vt:lpstr>
      <vt:lpstr>例2：路径条数问题</vt:lpstr>
      <vt:lpstr>扩展2.1：过河卒</vt:lpstr>
      <vt:lpstr>PowerPoint 演示文稿</vt:lpstr>
      <vt:lpstr>例3：传球游戏</vt:lpstr>
      <vt:lpstr>例3：传球游戏</vt:lpstr>
      <vt:lpstr>例4：过河</vt:lpstr>
      <vt:lpstr>例4：过河</vt:lpstr>
      <vt:lpstr>PowerPoint 演示文稿</vt:lpstr>
      <vt:lpstr>例5：最长不下降子序列</vt:lpstr>
      <vt:lpstr>例5：最长不下降子序列</vt:lpstr>
      <vt:lpstr>例5：最长不下降子序列</vt:lpstr>
      <vt:lpstr>例6：最长不下降子序列</vt:lpstr>
      <vt:lpstr>PowerPoint 演示文稿</vt:lpstr>
      <vt:lpstr>拓展5.1：拦截导弹</vt:lpstr>
      <vt:lpstr>PowerPoint 演示文稿</vt:lpstr>
      <vt:lpstr>PowerPoint 演示文稿</vt:lpstr>
      <vt:lpstr>例6：滑雪（poj1088）</vt:lpstr>
      <vt:lpstr>例6：滑雪（poj1088）</vt:lpstr>
      <vt:lpstr>例7：最大子串和</vt:lpstr>
      <vt:lpstr>例7：最大子串和</vt:lpstr>
      <vt:lpstr>例8：最长公共子序列</vt:lpstr>
      <vt:lpstr>例8：最长公共子序列</vt:lpstr>
      <vt:lpstr>例子</vt:lpstr>
      <vt:lpstr>拓展8.1：回文词</vt:lpstr>
      <vt:lpstr>拓展8.1：回文词</vt:lpstr>
      <vt:lpstr>拓展8.2：最长公共子序列</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动态规划基础 （dynamic programming）</dc:title>
  <dc:creator>Administrator</dc:creator>
  <cp:lastModifiedBy>teacher</cp:lastModifiedBy>
  <cp:revision>130</cp:revision>
  <dcterms:created xsi:type="dcterms:W3CDTF">2014-06-28T11:08:05Z</dcterms:created>
  <dcterms:modified xsi:type="dcterms:W3CDTF">2019-01-30T09:12:53Z</dcterms:modified>
</cp:coreProperties>
</file>